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gHwSoGd/A+XhLHcuCNbUEuWPGS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ed0be26ab_0_27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7ed0be26ab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ed0be26ab_0_29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8" name="Google Shape;278;g7ed0be26ab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2f1d23c34_0_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4" name="Google Shape;294;g72f1d23c3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ed0be26ab_0_18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g7ed0be26ab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ed0be26ab_0_21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g7ed0be26ab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ed0be26ab_0_25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g7ed0be26ab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ed0be26ab_0_26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g7ed0be26ab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ed0be26ab_0_31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7ed0be26ab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3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3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30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31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1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31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1" cy="72396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9-11 классы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3296160" y="3391560"/>
            <a:ext cx="25980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16 занятие 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955500" y="3886495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Template Library.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Структуры данных.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g7ed0be26ab_0_2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7ed0be26ab_0_275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g7ed0be26ab_0_2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7ed0be26ab_0_2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7ed0be26ab_0_2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7ed0be26ab_0_275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g7ed0be26ab_0_27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7ed0be26ab_0_27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7ed0be26ab_0_275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Standard Template Library. Структуры данных.</a:t>
            </a: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g7ed0be26ab_0_27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643050" y="1827527"/>
            <a:ext cx="5340325" cy="4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7ed0be26ab_0_275"/>
          <p:cNvSpPr txBox="1"/>
          <p:nvPr/>
        </p:nvSpPr>
        <p:spPr>
          <a:xfrm>
            <a:off x="643675" y="2216275"/>
            <a:ext cx="2713800" cy="3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Итератор list не является итератором прямого доступа. Поэтому для него неприменимы операции +,  –,  +=,  -=, а для контейнера недопустима операция индексации. Итераторы для этого контейнера перемещаются последовательно операциями  ++  и  — 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16 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4"/>
          <p:cNvSpPr/>
          <p:nvPr/>
        </p:nvSpPr>
        <p:spPr>
          <a:xfrm>
            <a:off x="955500" y="3751800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Template Library.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Структуры данных.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g7ed0be26ab_0_2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7ed0be26ab_0_293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12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7ed0be26ab_0_293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g7ed0be26ab_0_2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7ed0be26ab_0_29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g7ed0be26ab_0_2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g7ed0be26ab_0_293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g7ed0be26ab_0_29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g7ed0be26ab_0_29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7ed0be26ab_0_293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Standard Template Library. Структуры данных.</a:t>
            </a: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g7ed0be26ab_0_29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6013" y="1900450"/>
            <a:ext cx="7791974" cy="4267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g72f1d23c34_0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72f1d23c34_0_2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13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72f1d23c34_0_2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g72f1d23c34_0_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g72f1d23c34_0_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72f1d23c34_0_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72f1d23c34_0_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g72f1d23c34_0_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g72f1d23c34_0_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72f1d23c34_0_2"/>
          <p:cNvSpPr/>
          <p:nvPr/>
        </p:nvSpPr>
        <p:spPr>
          <a:xfrm>
            <a:off x="643675" y="2161225"/>
            <a:ext cx="3977100" cy="39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Задание </a:t>
            </a:r>
            <a:r>
              <a:rPr lang="ru-RU" sz="1700" b="1"/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Задача о перестановках элементов множества из n элементов.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br>
              <a:rPr lang="ru-RU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ru-RU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72f1d23c34_0_2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Standard Template Library. Структуры данных.</a:t>
            </a: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g72f1d23c34_0_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909875" y="2162300"/>
            <a:ext cx="2166999" cy="4063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g72f1d23c34_0_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39075" y="3814400"/>
            <a:ext cx="2916500" cy="262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955500" y="3751800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Template Library.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Структуры данных.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17;p1">
            <a:extLst>
              <a:ext uri="{FF2B5EF4-FFF2-40B4-BE49-F238E27FC236}">
                <a16:creationId xmlns:a16="http://schemas.microsoft.com/office/drawing/2014/main" id="{1A952C8B-5172-4C80-8C75-299A17BFC39E}"/>
              </a:ext>
            </a:extLst>
          </p:cNvPr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16 занятие 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9" descr="Изображение выглядит как рисунок, знак, еда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04655" y="2115296"/>
            <a:ext cx="4920228" cy="3796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9"/>
          <p:cNvSpPr/>
          <p:nvPr/>
        </p:nvSpPr>
        <p:spPr>
          <a:xfrm>
            <a:off x="8506080" y="432432"/>
            <a:ext cx="477432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9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Standard Template Library. Структуры данных.</a:t>
            </a: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9"/>
          <p:cNvSpPr/>
          <p:nvPr/>
        </p:nvSpPr>
        <p:spPr>
          <a:xfrm>
            <a:off x="690125" y="1831784"/>
            <a:ext cx="5170680" cy="35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STL: стандартная библиотека шаблонов С++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9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9"/>
          <p:cNvSpPr/>
          <p:nvPr/>
        </p:nvSpPr>
        <p:spPr>
          <a:xfrm>
            <a:off x="736920" y="2864453"/>
            <a:ext cx="3284574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Механизм шаблонов встроен в компилятор C++, чтобы дать возможность программистам делать свой код короче за счет обобщенного программирования. Естественно, существуют и стандартные библиотеки, реализующие этот механизм. STL является самой эффективной библиотекой C++ на сегодняшний день.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62" descr="Изображение выглядит как часы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0540" y="3444388"/>
            <a:ext cx="6792273" cy="2810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2"/>
          <p:cNvSpPr/>
          <p:nvPr/>
        </p:nvSpPr>
        <p:spPr>
          <a:xfrm>
            <a:off x="8506080" y="432432"/>
            <a:ext cx="477432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4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2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6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6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6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6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62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Standard Template Library. Структуры данных.</a:t>
            </a: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6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39067" y="1781400"/>
            <a:ext cx="8072622" cy="1529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7ed0be26ab_0_1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7ed0be26ab_0_187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5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7ed0be26ab_0_187"/>
          <p:cNvSpPr/>
          <p:nvPr/>
        </p:nvSpPr>
        <p:spPr>
          <a:xfrm>
            <a:off x="736925" y="1781400"/>
            <a:ext cx="79143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Контейнер </a:t>
            </a:r>
            <a:r>
              <a:rPr lang="ru-RU" sz="1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lang="ru-RU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реализует структуру данных "двусвязный список" с возможностью добавления (и удаления) элементов и в начало, и в конец, и в середину списка за время О(1)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Минусом двусвязного списка является отсутствие возможности произвольного доступа, которое есть у массива и вектора.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g7ed0be26ab_0_1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7ed0be26ab_0_1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7ed0be26ab_0_1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7ed0be26ab_0_187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g7ed0be26ab_0_18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7ed0be26ab_0_18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7ed0be26ab_0_187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Standard Template Library. Структуры данных.</a:t>
            </a: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g7ed0be26ab_0_187"/>
          <p:cNvPicPr preferRelativeResize="0"/>
          <p:nvPr/>
        </p:nvPicPr>
        <p:blipFill rotWithShape="1">
          <a:blip r:embed="rId8">
            <a:alphaModFix/>
          </a:blip>
          <a:srcRect l="1169" t="3390" r="-1168" b="-3390"/>
          <a:stretch/>
        </p:blipFill>
        <p:spPr>
          <a:xfrm>
            <a:off x="29700" y="3739335"/>
            <a:ext cx="9084600" cy="235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g7ed0be26ab_0_2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7ed0be26ab_0_212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6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g7ed0be26ab_0_2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7ed0be26ab_0_2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7ed0be26ab_0_2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7ed0be26ab_0_21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g7ed0be26ab_0_2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7ed0be26ab_0_2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7ed0be26ab_0_212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Standard Template Library. Структуры данных.</a:t>
            </a: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g7ed0be26ab_0_2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90125" y="3806075"/>
            <a:ext cx="7864876" cy="159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7ed0be26ab_0_212"/>
          <p:cNvSpPr txBox="1"/>
          <p:nvPr/>
        </p:nvSpPr>
        <p:spPr>
          <a:xfrm>
            <a:off x="808063" y="2216275"/>
            <a:ext cx="7629000" cy="13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Двусвязный список являет собой сущность, где каждый отдельный внутренний элемент имеет прямую связь со своими соседствующими элементами, при этом любые не соседствующие элементы друг с другом никаких связей не имеют и ничего друг о друге не знают.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g7ed0be26ab_0_2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7ed0be26ab_0_251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7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g7ed0be26ab_0_2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7ed0be26ab_0_2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7ed0be26ab_0_2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7ed0be26ab_0_25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g7ed0be26ab_0_25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7ed0be26ab_0_25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7ed0be26ab_0_251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Standard Template Library. Структуры данных.</a:t>
            </a: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g7ed0be26ab_0_25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05775" y="1697750"/>
            <a:ext cx="7312162" cy="470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g7ed0be26ab_0_2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7ed0be26ab_0_263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8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g7ed0be26ab_0_2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7ed0be26ab_0_26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7ed0be26ab_0_2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7ed0be26ab_0_263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g7ed0be26ab_0_26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7ed0be26ab_0_26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7ed0be26ab_0_263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Standard Template Library. Структуры данных.</a:t>
            </a: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g7ed0be26ab_0_26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46400" y="1697750"/>
            <a:ext cx="5167500" cy="499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g7ed0be26ab_0_3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7ed0be26ab_0_316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9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g7ed0be26ab_0_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7ed0be26ab_0_3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7ed0be26ab_0_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7ed0be26ab_0_316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g7ed0be26ab_0_3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7ed0be26ab_0_3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7ed0be26ab_0_316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Standard Template Library. Структуры данных.</a:t>
            </a: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g7ed0be26ab_0_3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513000" y="1561750"/>
            <a:ext cx="5907349" cy="50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381</Words>
  <Application>Microsoft Office PowerPoint</Application>
  <PresentationFormat>Экран (4:3)</PresentationFormat>
  <Paragraphs>61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 Priyomko</dc:creator>
  <cp:lastModifiedBy>Kirill Priyomko</cp:lastModifiedBy>
  <cp:revision>9</cp:revision>
  <dcterms:created xsi:type="dcterms:W3CDTF">2020-01-18T08:52:17Z</dcterms:created>
  <dcterms:modified xsi:type="dcterms:W3CDTF">2020-04-29T11:44:43Z</dcterms:modified>
</cp:coreProperties>
</file>