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T Serif" panose="020B0604020202020204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t98LYPpNiXr6KlWW6b5yhRec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284621a3c_0_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7284621a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284621a3c_0_6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7284621a3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17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955500" y="3886495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auto.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/>
          <p:nvPr/>
        </p:nvSpPr>
        <p:spPr>
          <a:xfrm>
            <a:off x="736920" y="2063068"/>
            <a:ext cx="15087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и multiset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736919" y="2635171"/>
            <a:ext cx="786528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multiset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— это контейнер, который также будет содержать элементы в отсортированном порядке при добавлении, но он хранит повторяющееся элементы, по сравнению с множеством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Часто его называют мультимножество.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80397" y="3823352"/>
            <a:ext cx="5578323" cy="230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4"/>
          <p:cNvSpPr/>
          <p:nvPr/>
        </p:nvSpPr>
        <p:spPr>
          <a:xfrm>
            <a:off x="736921" y="2063068"/>
            <a:ext cx="70966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Из-за того, что </a:t>
            </a:r>
            <a:r>
              <a:rPr lang="ru-RU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ru-RU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построен не на массивах нельзя обратиться к определенному элементу по индексу, как в массиве или векторе:</a:t>
            </a:r>
            <a:endParaRPr dirty="0"/>
          </a:p>
        </p:txBody>
      </p:sp>
      <p:pic>
        <p:nvPicPr>
          <p:cNvPr id="270" name="Google Shape;270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94138" y="3074493"/>
            <a:ext cx="3545073" cy="709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80129" y="4347153"/>
            <a:ext cx="4372597" cy="42370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/>
          <p:nvPr/>
        </p:nvSpPr>
        <p:spPr>
          <a:xfrm>
            <a:off x="1256580" y="5325720"/>
            <a:ext cx="70966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Добавление происходит за </a:t>
            </a:r>
            <a:r>
              <a:rPr lang="ru-RU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lang="ru-RU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n, где n – количество элементов.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5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28495" y="1921002"/>
            <a:ext cx="3695023" cy="432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6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6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6408" y="1999560"/>
            <a:ext cx="7371184" cy="414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7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7"/>
          <p:cNvSpPr/>
          <p:nvPr/>
        </p:nvSpPr>
        <p:spPr>
          <a:xfrm>
            <a:off x="643680" y="2114379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 map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ассоциативный контейнер, который работает по принципу — [ключ — значение]. </a:t>
            </a:r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64080" y="2482636"/>
            <a:ext cx="2789240" cy="4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27120" y="3524576"/>
            <a:ext cx="3866381" cy="7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7323" y="4979073"/>
            <a:ext cx="7895997" cy="61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8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82020" y="3034987"/>
            <a:ext cx="6027948" cy="12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Ключевое слово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0680" y="2300512"/>
            <a:ext cx="4313294" cy="355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49008" y="2843992"/>
            <a:ext cx="4290432" cy="175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55500" y="3886495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auto.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8;p1">
            <a:extLst>
              <a:ext uri="{FF2B5EF4-FFF2-40B4-BE49-F238E27FC236}">
                <a16:creationId xmlns:a16="http://schemas.microsoft.com/office/drawing/2014/main" id="{5AB79EDA-8C2F-4F08-AECA-12C9CD69A27E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17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7284621a3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7284621a3c_0_0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7284621a3c_0_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g7284621a3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7284621a3c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7284621a3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7284621a3c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g7284621a3c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7284621a3c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7284621a3c_0_0"/>
          <p:cNvSpPr/>
          <p:nvPr/>
        </p:nvSpPr>
        <p:spPr>
          <a:xfrm>
            <a:off x="1116675" y="1801319"/>
            <a:ext cx="36138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</a:t>
            </a:r>
            <a:r>
              <a:rPr lang="ru-RU" sz="1700" b="1"/>
              <a:t>1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Программа получает на вход восемь пар чисел, каждое число от 1 до </a:t>
            </a:r>
            <a:r>
              <a:rPr lang="ru-RU" sz="1800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n</a:t>
            </a:r>
            <a:r>
              <a:rPr lang="ru-RU" sz="1800" b="0" i="0" u="none" strike="noStrike" cap="none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 — координаты </a:t>
            </a:r>
            <a:r>
              <a:rPr lang="ru-RU" sz="1800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n</a:t>
            </a:r>
            <a:r>
              <a:rPr lang="ru-RU" sz="1800" b="0" i="0" u="none" strike="noStrike" cap="none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 ферзей. Если ферзи не бьют друг друга, выведите слово </a:t>
            </a:r>
            <a:r>
              <a:rPr lang="ru-RU" sz="1800" b="0" i="0" u="none" strike="noStrike" cap="none">
                <a:solidFill>
                  <a:srgbClr val="444340"/>
                </a:solidFill>
                <a:latin typeface="Courier"/>
                <a:ea typeface="Courier"/>
                <a:cs typeface="Courier"/>
                <a:sym typeface="Courier"/>
              </a:rPr>
              <a:t>NO</a:t>
            </a:r>
            <a:r>
              <a:rPr lang="ru-RU" sz="1800" b="0" i="0" u="none" strike="noStrike" cap="none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, иначе выведите </a:t>
            </a:r>
            <a:r>
              <a:rPr lang="ru-RU" sz="1800" b="0" i="0" u="none" strike="noStrike" cap="none">
                <a:solidFill>
                  <a:srgbClr val="444340"/>
                </a:solidFill>
                <a:latin typeface="Courier"/>
                <a:ea typeface="Courier"/>
                <a:cs typeface="Courier"/>
                <a:sym typeface="Courier"/>
              </a:rPr>
              <a:t>YES</a:t>
            </a:r>
            <a:r>
              <a:rPr lang="ru-RU" sz="1800" b="0" i="0" u="none" strike="noStrike" cap="none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b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g7284621a3c_0_0" descr="Изображение выглядит как рисунок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9625" y="1268207"/>
            <a:ext cx="3053120" cy="303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7284621a3c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0651" y="4502025"/>
            <a:ext cx="1690200" cy="16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38;p49">
            <a:extLst>
              <a:ext uri="{FF2B5EF4-FFF2-40B4-BE49-F238E27FC236}">
                <a16:creationId xmlns:a16="http://schemas.microsoft.com/office/drawing/2014/main" id="{AF72E4A6-5BA2-4EBF-903E-E07F5939371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7284621a3c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7284621a3c_0_67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7284621a3c_0_67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g7284621a3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7284621a3c_0_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7284621a3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284621a3c_0_6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g7284621a3c_0_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7284621a3c_0_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7284621a3c_0_67"/>
          <p:cNvSpPr/>
          <p:nvPr/>
        </p:nvSpPr>
        <p:spPr>
          <a:xfrm>
            <a:off x="1111929" y="2618605"/>
            <a:ext cx="75414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</a:t>
            </a:r>
            <a:r>
              <a:rPr lang="ru-RU" sz="1700" b="1"/>
              <a:t>2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Подсчитать количество возможных расстановок </a:t>
            </a:r>
            <a:r>
              <a:rPr lang="ru-RU" sz="1800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8</a:t>
            </a:r>
            <a:r>
              <a:rPr lang="ru-RU" sz="1800" b="0" i="0" u="none" strike="noStrike" cap="none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ru-RU" sz="1800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королев</a:t>
            </a:r>
            <a:r>
              <a:rPr lang="ru-RU" sz="1800" b="0" i="0" u="none" strike="noStrike" cap="none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 на карте </a:t>
            </a:r>
            <a:r>
              <a:rPr lang="ru-RU" sz="1800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8</a:t>
            </a:r>
            <a:r>
              <a:rPr lang="ru-RU" sz="1800" b="0" i="0" u="none" strike="noStrike" cap="none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 x </a:t>
            </a:r>
            <a:r>
              <a:rPr lang="ru-RU" sz="1800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8, так что ни одна из них не находилась под ударом.</a:t>
            </a:r>
            <a:r>
              <a:rPr lang="ru-RU" sz="1800" b="0" i="0" u="none" strike="noStrike" cap="none">
                <a:solidFill>
                  <a:srgbClr val="444340"/>
                </a:solidFill>
                <a:latin typeface="PT Serif"/>
                <a:ea typeface="PT Serif"/>
                <a:cs typeface="PT Serif"/>
                <a:sym typeface="PT Serif"/>
              </a:rPr>
              <a:t>             </a:t>
            </a:r>
            <a:b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38;p49">
            <a:extLst>
              <a:ext uri="{FF2B5EF4-FFF2-40B4-BE49-F238E27FC236}">
                <a16:creationId xmlns:a16="http://schemas.microsoft.com/office/drawing/2014/main" id="{EB616975-15DC-4F92-A918-83EFE9F2D170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55500" y="3886495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auto.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8;p1">
            <a:extLst>
              <a:ext uri="{FF2B5EF4-FFF2-40B4-BE49-F238E27FC236}">
                <a16:creationId xmlns:a16="http://schemas.microsoft.com/office/drawing/2014/main" id="{A2F2E0DF-7CC7-427A-AA8E-47BED29665CE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17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2000" y="3983720"/>
            <a:ext cx="76200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Изображение выглядит как рисунок&#10;&#10;Автоматически созданное описание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08825" y="1697760"/>
            <a:ext cx="3726350" cy="198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/>
          <p:nvPr/>
        </p:nvSpPr>
        <p:spPr>
          <a:xfrm>
            <a:off x="643680" y="2865248"/>
            <a:ext cx="3284574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слово переопределено в новом стандарте и говорит компилятору: «Компилятор, возьми и угадай тип этой переменной!». Компилятор в многих случаях это может сам прекрасно сделать. Это удобно в шаблонах и для итераторов.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48588" y="3142054"/>
            <a:ext cx="3262733" cy="129931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/>
          <p:nvPr/>
        </p:nvSpPr>
        <p:spPr>
          <a:xfrm>
            <a:off x="643680" y="1956345"/>
            <a:ext cx="26821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auto. 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680" y="1674656"/>
            <a:ext cx="7111080" cy="317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85480" y="5030782"/>
            <a:ext cx="6569280" cy="68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9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0900" y="2417011"/>
            <a:ext cx="6690940" cy="260626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9"/>
          <p:cNvSpPr/>
          <p:nvPr/>
        </p:nvSpPr>
        <p:spPr>
          <a:xfrm>
            <a:off x="736920" y="2063068"/>
            <a:ext cx="302358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Range-based цикл (for each)</a:t>
            </a:r>
            <a:endParaRPr/>
          </a:p>
        </p:txBody>
      </p:sp>
      <p:pic>
        <p:nvPicPr>
          <p:cNvPr id="192" name="Google Shape;192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89242" y="5259120"/>
            <a:ext cx="3954866" cy="80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0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/>
          <p:nvPr/>
        </p:nvSpPr>
        <p:spPr>
          <a:xfrm>
            <a:off x="736920" y="2063068"/>
            <a:ext cx="302358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Range-based цикл (for each)</a:t>
            </a:r>
            <a:endParaRPr/>
          </a:p>
        </p:txBody>
      </p:sp>
      <p:pic>
        <p:nvPicPr>
          <p:cNvPr id="207" name="Google Shape;207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96565" y="2791519"/>
            <a:ext cx="5540220" cy="284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1"/>
          <p:cNvSpPr/>
          <p:nvPr/>
        </p:nvSpPr>
        <p:spPr>
          <a:xfrm>
            <a:off x="736920" y="2063068"/>
            <a:ext cx="302358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Range-based цикл (for each)</a:t>
            </a:r>
            <a:endParaRPr/>
          </a:p>
        </p:txBody>
      </p:sp>
      <p:pic>
        <p:nvPicPr>
          <p:cNvPr id="222" name="Google Shape;222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2217" y="2855318"/>
            <a:ext cx="3218607" cy="317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16254" y="2859501"/>
            <a:ext cx="3526971" cy="317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Ключевое слово auto.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/>
          <p:nvPr/>
        </p:nvSpPr>
        <p:spPr>
          <a:xfrm>
            <a:off x="736920" y="2063068"/>
            <a:ext cx="15087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и multiset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/>
          <p:nvPr/>
        </p:nvSpPr>
        <p:spPr>
          <a:xfrm>
            <a:off x="736919" y="2635171"/>
            <a:ext cx="786528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err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ru-RU" sz="1400" b="0" i="0" u="none" strike="noStrike" cap="none" dirty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 — это контейнер, который автоматически сортирует добавляемые элементы в порядке возрастания. Но при добавлении одинаковых значений, </a:t>
            </a:r>
            <a:r>
              <a:rPr lang="ru-RU" sz="1400" b="0" i="0" u="none" strike="noStrike" cap="none" dirty="0" err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ru-RU" sz="1400" b="0" i="0" u="none" strike="noStrike" cap="none" dirty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будет хранить только один его экземпляр. По другому его еще называют множеством.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49914" y="3739123"/>
            <a:ext cx="5639289" cy="227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548</Words>
  <Application>Microsoft Office PowerPoint</Application>
  <PresentationFormat>Экран (4:3)</PresentationFormat>
  <Paragraphs>90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PT Serif</vt:lpstr>
      <vt:lpstr>Courier</vt:lpstr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2</cp:revision>
  <dcterms:created xsi:type="dcterms:W3CDTF">2020-01-18T08:52:17Z</dcterms:created>
  <dcterms:modified xsi:type="dcterms:W3CDTF">2020-04-29T11:55:27Z</dcterms:modified>
</cp:coreProperties>
</file>