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W9WuIx407IEBwCmGD5fsQcex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5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365" y="1775310"/>
            <a:ext cx="8939035" cy="45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8506080" y="410220"/>
            <a:ext cx="4140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 descr="Изображение выглядит как снимок экрана, сидит, компьютер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0775" y="1781400"/>
            <a:ext cx="7188032" cy="43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 descr="Изображение выглядит как снимок экрана, сидит, компьютер, ноутбу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3409" y="1736677"/>
            <a:ext cx="8019911" cy="454244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8324" y="2156400"/>
            <a:ext cx="8815736" cy="34145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2222" y="2103615"/>
            <a:ext cx="7826418" cy="379508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73185" y="1781400"/>
            <a:ext cx="6797629" cy="435139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4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8848" y="1781400"/>
            <a:ext cx="5846303" cy="452781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5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348" y="1841820"/>
            <a:ext cx="6988654" cy="448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4527" y="1781399"/>
            <a:ext cx="6960115" cy="436747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36602" y="1697760"/>
            <a:ext cx="4669478" cy="459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2866" y="3406493"/>
            <a:ext cx="2440996" cy="114792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8"/>
          <p:cNvSpPr/>
          <p:nvPr/>
        </p:nvSpPr>
        <p:spPr>
          <a:xfrm>
            <a:off x="5694158" y="1272840"/>
            <a:ext cx="1463182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1582020" y="2759460"/>
            <a:ext cx="170235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Work_folder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3513" y="2463019"/>
            <a:ext cx="3291099" cy="246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79436" y="2297471"/>
            <a:ext cx="3054164" cy="303393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/>
          <p:nvPr/>
        </p:nvSpPr>
        <p:spPr>
          <a:xfrm>
            <a:off x="8506080" y="419039"/>
            <a:ext cx="374400" cy="3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Введение.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642320f223_0_58"/>
          <p:cNvSpPr/>
          <p:nvPr/>
        </p:nvSpPr>
        <p:spPr>
          <a:xfrm>
            <a:off x="463500" y="4193900"/>
            <a:ext cx="85542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 для вывода «спиральной матрицы» (матрица – квадратная таблица чисел). Размер таблицы (матрицы) запрашивать у пользователя. Для реализации хранения самой матрицы и её размера, а также функционала (выделение памяти для матрицы и её инициализация, печать матрицы на экран, освобождение динамически выделенной памяти) использовать отдельные функции. Направление обхода спирали и начальная точка на усмотрение преподавателя (по вариантам). По умолчанию: верхний левый угол, по часовой стрелке.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2850" y="1697751"/>
            <a:ext cx="6389300" cy="29132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0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0"/>
          <p:cNvSpPr/>
          <p:nvPr/>
        </p:nvSpPr>
        <p:spPr>
          <a:xfrm>
            <a:off x="690124" y="1900441"/>
            <a:ext cx="1362611" cy="3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Подсказка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741" y="3058310"/>
            <a:ext cx="2857748" cy="355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43489" y="3924222"/>
            <a:ext cx="1257409" cy="226333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0"/>
          <p:cNvSpPr/>
          <p:nvPr/>
        </p:nvSpPr>
        <p:spPr>
          <a:xfrm>
            <a:off x="1966180" y="4983465"/>
            <a:ext cx="921875" cy="3455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5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33641" y="1467600"/>
            <a:ext cx="2872989" cy="377984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2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2057" y="2632804"/>
            <a:ext cx="3959886" cy="290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/>
          <p:nvPr/>
        </p:nvSpPr>
        <p:spPr>
          <a:xfrm>
            <a:off x="-1340145" y="1879791"/>
            <a:ext cx="6201945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editor?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184141" y="1837444"/>
            <a:ext cx="49732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IDE*?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4861800" y="1772107"/>
            <a:ext cx="49732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Framework?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690125" y="5749520"/>
            <a:ext cx="7065903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*Integrated Development Environment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/>
          <p:nvPr/>
        </p:nvSpPr>
        <p:spPr>
          <a:xfrm>
            <a:off x="-129808" y="1786620"/>
            <a:ext cx="8969248" cy="17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editor - Qt vs Visual Studio Code,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Atom, NotePad++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 descr="Изображение выглядит как стол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4152" y="3488243"/>
            <a:ext cx="2492001" cy="216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89788" y="3540464"/>
            <a:ext cx="2099172" cy="20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113" y="3201933"/>
            <a:ext cx="3208940" cy="294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410377" y="1765020"/>
            <a:ext cx="8583683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- Qt vs Visual Studio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3" descr="Изображение выглядит как рисунок, зна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1023" y="2680390"/>
            <a:ext cx="8639457" cy="30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/>
          <p:nvPr/>
        </p:nvSpPr>
        <p:spPr>
          <a:xfrm>
            <a:off x="8566171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2220" y="1546080"/>
            <a:ext cx="7099560" cy="473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8512689" y="430773"/>
            <a:ext cx="4140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2182" y="2109995"/>
            <a:ext cx="8618967" cy="374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8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40" y="1999560"/>
            <a:ext cx="8588484" cy="405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/>
          <p:nvPr/>
        </p:nvSpPr>
        <p:spPr>
          <a:xfrm>
            <a:off x="8548630" y="409320"/>
            <a:ext cx="4140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Введние. Часть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9000" y="1999560"/>
            <a:ext cx="8233200" cy="390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/>
          <p:nvPr/>
        </p:nvSpPr>
        <p:spPr>
          <a:xfrm>
            <a:off x="8494027" y="438002"/>
            <a:ext cx="4140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Экран (4:3)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4</cp:revision>
  <dcterms:created xsi:type="dcterms:W3CDTF">2020-01-18T08:52:17Z</dcterms:created>
  <dcterms:modified xsi:type="dcterms:W3CDTF">2020-04-29T11:56:50Z</dcterms:modified>
</cp:coreProperties>
</file>