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87bDr68mnrOv84TR4Lwf2ILYs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5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5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2da9132e2_0_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82da9132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 Введение.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52"/>
          <p:cNvSpPr/>
          <p:nvPr/>
        </p:nvSpPr>
        <p:spPr>
          <a:xfrm>
            <a:off x="8457853" y="419040"/>
            <a:ext cx="363227" cy="27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2"/>
          <p:cNvSpPr/>
          <p:nvPr/>
        </p:nvSpPr>
        <p:spPr>
          <a:xfrm>
            <a:off x="919019" y="1898640"/>
            <a:ext cx="7324205" cy="129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такое объявление функции?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такое реализация методов класса?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чего нужны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9019" y="3569568"/>
            <a:ext cx="7538834" cy="1982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 Введение.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642320f223_0_58"/>
          <p:cNvSpPr/>
          <p:nvPr/>
        </p:nvSpPr>
        <p:spPr>
          <a:xfrm>
            <a:off x="489630" y="3538023"/>
            <a:ext cx="82170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Написать программу для вывода «спиральной матрицы» (матрица – квадратная таблица чисел). Размер таблицы (матрицы) запрашивать у пользователя. Для реализации хранения самой матрицы и её размера, а так же функционала (выделение памяти для матрицы и её инициализация, печать матрицы на экран, освобождение динамически выделенной памяти) использовать функции. Разнести реализацию проекта на заголовочный и исполняемый файлы (.h и .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cpp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Направление обхода спирали и начальная точка на усмотрение преподавателя (по вариантам). По умолчанию: верхний левый угол, по часовой стрелке.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g642320f223_0_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20841" y="1676345"/>
            <a:ext cx="5812759" cy="221451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642320f223_0_5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3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3"/>
          <p:cNvSpPr/>
          <p:nvPr/>
        </p:nvSpPr>
        <p:spPr>
          <a:xfrm>
            <a:off x="1149590" y="4200340"/>
            <a:ext cx="7291740" cy="219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 таблицы (матрицы) запрашивать у пользователя. Для реализации хранения самой матрицы и её размера, а так же функционала (выделение памяти для матрицы и её инициализация, печать матрицы на экран, освобождение динамически выделенной памяти) использовать класс. Разнести реализацию класса на заголовочный и исполняемый файлы (.h и .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cpp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89081" y="1781400"/>
            <a:ext cx="5812759" cy="221451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 Введение.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/>
          <p:nvPr/>
        </p:nvSpPr>
        <p:spPr>
          <a:xfrm>
            <a:off x="907375" y="2495200"/>
            <a:ext cx="3258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/>
              <a:t>Qt - это кроссплатформенная среда разработки приложений для настольных, встраиваемых и мобильных устройств. Поддерживаемые платформы включают Linux, OS X, Windows, VxWorks, QNX, Android, iOS, BlackBerry, Sailfish OS и другие.</a:t>
            </a:r>
            <a:endParaRPr sz="1600"/>
          </a:p>
        </p:txBody>
      </p:sp>
      <p:pic>
        <p:nvPicPr>
          <p:cNvPr id="146" name="Google Shape;146;p32" descr="Изображение выглядит как рисунок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61182" y="2096554"/>
            <a:ext cx="3959886" cy="290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82da9132e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82da9132e2_0_0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82da9132e2_0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82da9132e2_0_0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82da9132e2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82da9132e2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82da9132e2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82da9132e2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82da9132e2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82da9132e2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82da9132e2_0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49003" y="1900440"/>
            <a:ext cx="6652836" cy="419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0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0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8205" y="1843192"/>
            <a:ext cx="7964645" cy="3861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6919" y="1781400"/>
            <a:ext cx="7434277" cy="3760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8597" y="1697760"/>
            <a:ext cx="7390043" cy="467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7633" y="437400"/>
            <a:ext cx="390247" cy="25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3220" y="1689177"/>
            <a:ext cx="7376450" cy="46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1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5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2470" y="1697760"/>
            <a:ext cx="7342450" cy="463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410</Words>
  <Application>Microsoft Office PowerPoint</Application>
  <PresentationFormat>Экран (4:3)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4</cp:revision>
  <dcterms:created xsi:type="dcterms:W3CDTF">2020-01-18T08:52:17Z</dcterms:created>
  <dcterms:modified xsi:type="dcterms:W3CDTF">2020-04-29T12:00:53Z</dcterms:modified>
</cp:coreProperties>
</file>