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w6l+LP/Tl8Dhno7Ulamb0H/iR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e066bcb37_0_7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7e066bcb3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e066bcb37_0_14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7e066bcb3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e066bcb37_0_2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7e066bcb3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e066bcb37_0_28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7e066bcb3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e066bcb37_0_3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7e066bcb3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e066bcb37_0_4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7e066bcb37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066bcb37_0_48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7e066bcb3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e066bcb37_0_5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7e066bcb37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e066bcb37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g7e066bcb37_0_6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7e066bcb37_0_6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e066bcb37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7e066bcb37_0_68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7e066bcb37_0_68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066bcb37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g7e066bcb37_0_75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7e066bcb37_0_75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066bcb37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g7e066bcb37_0_8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7e066bcb37_0_82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7e066bcb37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g7e066bcb37_0_89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7e066bcb37_0_89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e066bcb37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g7e066bcb37_0_95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7e066bcb37_0_95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e066bcb37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g7e066bcb37_0_102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7e066bcb37_0_102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e066bcb37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g7e066bcb37_0_109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7e066bcb37_0_109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066bcb37_0_10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7e066bcb37_0_10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066bcb37_0_10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7e066bcb37_0_10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066bcb37_0_10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7e066bcb37_0_10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7e066bcb37_0_10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066bcb37_0_1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066bcb37_0_11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066bcb37_0_11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7e066bcb37_0_1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g7e066bcb37_0_11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g7e066bcb37_0_11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066bcb37_0_1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7e066bcb37_0_1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7e066bcb37_0_1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7e066bcb37_0_11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066bcb37_0_1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7e066bcb37_0_1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g7e066bcb37_0_1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g7e066bcb37_0_1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066bcb37_0_1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7e066bcb37_0_1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7e066bcb37_0_1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066bcb37_0_1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7e066bcb37_0_1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g7e066bcb37_0_1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7e066bcb37_0_1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7e066bcb37_0_13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066bcb37_0_1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7e066bcb37_0_1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g7e066bcb37_0_139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g7e066bcb37_0_139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g7e066bcb37_0_13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7e066bcb37_0_139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g7e066bcb37_0_139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066bcb37_0_9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g7e066bcb37_0_9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1.jpg"/><Relationship Id="rId4" Type="http://schemas.openxmlformats.org/officeDocument/2006/relationships/image" Target="../media/image3.png"/><Relationship Id="rId9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и типы данных.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75581" y="4718776"/>
            <a:ext cx="4382238" cy="166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53188" y="1817217"/>
            <a:ext cx="5117224" cy="267491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3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12700" y="1915978"/>
            <a:ext cx="4599400" cy="331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65891" y="5664670"/>
            <a:ext cx="6235949" cy="44702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5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78018" y="1878586"/>
            <a:ext cx="5267563" cy="314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16422" y="5019493"/>
            <a:ext cx="2368013" cy="12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7e066bcb37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618" y="4210575"/>
            <a:ext cx="5587382" cy="199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7e066bcb37_0_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7e066bcb37_0_7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g7e066bcb37_0_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7e066bcb37_0_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7e066bcb37_0_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7e066bcb37_0_7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7e066bcb37_0_7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7e066bcb37_0_7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7e066bcb37_0_79"/>
          <p:cNvSpPr/>
          <p:nvPr/>
        </p:nvSpPr>
        <p:spPr>
          <a:xfrm>
            <a:off x="529018" y="2063838"/>
            <a:ext cx="3039000" cy="4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Комментариями называются пояснительные выражения, которые вы можете включать в ваш код на языке C++, чтобы объяснить, что именно выполняет программа.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 игнорирует все, что находится в комментариях. Это значит, что их не будет видно в результате выполнения программы.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8" name="Google Shape;368;g7e066bcb37_0_79"/>
          <p:cNvSpPr/>
          <p:nvPr/>
        </p:nvSpPr>
        <p:spPr>
          <a:xfrm>
            <a:off x="3592490" y="2383941"/>
            <a:ext cx="50607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Комментарий, который начинается с двух слэшей (//), называется однострочным комментарием. Комбинация двух слэш символов указывает компилятору игнорировать все, что следует за ними, вплоть до окончания строки.</a:t>
            </a:r>
            <a:endParaRPr/>
          </a:p>
        </p:txBody>
      </p:sp>
      <p:sp>
        <p:nvSpPr>
          <p:cNvPr id="369" name="Google Shape;369;g7e066bcb37_0_79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7e066bcb37_0_7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7e066bcb37_0_79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g7e066bcb37_0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7e066bcb37_0_147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7e066bcb37_0_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7e066bcb37_0_1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066bcb37_0_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7e066bcb37_0_14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g7e066bcb37_0_1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7e066bcb37_0_1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7e066bcb37_0_147"/>
          <p:cNvSpPr/>
          <p:nvPr/>
        </p:nvSpPr>
        <p:spPr>
          <a:xfrm>
            <a:off x="529018" y="2063838"/>
            <a:ext cx="2406000" cy="3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Многострочные комментарии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Комментарии, в которых необходимо использование множества строк начинаются с /* и заканчиваются */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поместить их на одной строке, или же поместить одну и более строк между ними.</a:t>
            </a:r>
            <a:endParaRPr/>
          </a:p>
        </p:txBody>
      </p:sp>
      <p:pic>
        <p:nvPicPr>
          <p:cNvPr id="385" name="Google Shape;385;g7e066bcb37_0_1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34929" y="2306669"/>
            <a:ext cx="6134811" cy="350961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7e066bcb37_0_14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7e066bcb37_0_147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7e066bcb37_0_14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g7e066bcb37_0_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7e066bcb37_0_21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7e066bcb37_0_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7e066bcb37_0_2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7e066bcb37_0_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7e066bcb37_0_21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g7e066bcb37_0_2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7e066bcb37_0_2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7e066bcb37_0_214"/>
          <p:cNvSpPr/>
          <p:nvPr/>
        </p:nvSpPr>
        <p:spPr>
          <a:xfrm>
            <a:off x="818040" y="1695591"/>
            <a:ext cx="7351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переменной резервирует место, или пространство в памяти для хранения значений. Компилятору необходимо, чтобы вы указали тип данных для каждой объявляемой переменной.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предлагает большой ассортимент встроенных типов данных.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тип, встроенный тип, представляет собой целое число. Для определения переменной целочисленного типа используется ключевое слово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(integer).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требует чтобы вы указали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и идентификатор (имя)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каждой переменной.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Идентификатор это имя для переменной, функции, класса, модуля, или чего-либо другого определенного пользователем. Идентификатор начинается с буквы (A-Z или a-z) или нижнего подчеркивания (_), с последующими дополнительно буквами, нижними подчеркиваниями, и цифрами (от 0 до 9). </a:t>
            </a:r>
            <a:endParaRPr/>
          </a:p>
        </p:txBody>
      </p:sp>
      <p:sp>
        <p:nvSpPr>
          <p:cNvPr id="402" name="Google Shape;402;g7e066bcb37_0_21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7e066bcb37_0_214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7e066bcb37_0_214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g7e066bcb37_0_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7e066bcb37_0_28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g7e066bcb37_0_2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7e066bcb37_0_2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66bcb37_0_2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66bcb37_0_28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7e066bcb37_0_28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7e066bcb37_0_28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7e066bcb37_0_280"/>
          <p:cNvSpPr/>
          <p:nvPr/>
        </p:nvSpPr>
        <p:spPr>
          <a:xfrm>
            <a:off x="800220" y="1586372"/>
            <a:ext cx="7351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определим переменную под названием myVariable которая может хранить целочисленные значения.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myVariable = 10;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программирования C++  чувствителен к регистру, так что myVariable и myvariable это два разных идентификатора (имени).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g7e066bcb37_0_2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8205" y="3992541"/>
            <a:ext cx="3985119" cy="270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7e066bcb37_0_28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6614" y="4575760"/>
            <a:ext cx="1215776" cy="73365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7e066bcb37_0_28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7e066bcb37_0_280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7e066bcb37_0_280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7e066bcb37_0_3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7e066bcb37_0_348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g7e066bcb37_0_3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7e066bcb37_0_3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7e066bcb37_0_3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7e066bcb37_0_34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7e066bcb37_0_3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7e066bcb37_0_3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7e066bcb37_0_348"/>
          <p:cNvSpPr/>
          <p:nvPr/>
        </p:nvSpPr>
        <p:spPr>
          <a:xfrm>
            <a:off x="643680" y="1580040"/>
            <a:ext cx="40371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Определяйте все переменные с именем и типом данных до их использования в программе. В случае, если у вас есть несколько переменных одинакового типа, можно определять их в одном объявлении, разделяя их запятыми.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Переменным могут быть присвоены значения и они могут использоваться для выполнения операций.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мы можем дополнительно создать переменную sum, и сложить две переменные.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g7e066bcb37_0_3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27294" y="1672762"/>
            <a:ext cx="4005965" cy="396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7e066bcb37_0_3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10015" y="5760405"/>
            <a:ext cx="1035541" cy="74911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7e066bcb37_0_34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7e066bcb37_0_348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7e066bcb37_0_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7e066bcb37_0_41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7e066bcb37_0_4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7e066bcb37_0_4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7e066bcb37_0_4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7e066bcb37_0_41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g7e066bcb37_0_4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7e066bcb37_0_4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7e066bcb37_0_415"/>
          <p:cNvSpPr/>
          <p:nvPr/>
        </p:nvSpPr>
        <p:spPr>
          <a:xfrm>
            <a:off x="667560" y="1764865"/>
            <a:ext cx="80214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Объявляем переменные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вас есть возможность присвоить значение переменной во время ее объявления или объявить переменную и присвоить ей значение позже.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также можете изменить значение переменной.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Несколько примеров: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7e066bcb37_0_415"/>
          <p:cNvSpPr/>
          <p:nvPr/>
        </p:nvSpPr>
        <p:spPr>
          <a:xfrm>
            <a:off x="3718849" y="3830975"/>
            <a:ext cx="1495800" cy="2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a; </a:t>
            </a:r>
            <a:b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b = 42;</a:t>
            </a:r>
            <a:b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10;</a:t>
            </a:r>
            <a:b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3;</a:t>
            </a:r>
            <a:endParaRPr/>
          </a:p>
        </p:txBody>
      </p:sp>
      <p:sp>
        <p:nvSpPr>
          <p:cNvPr id="454" name="Google Shape;454;g7e066bcb37_0_415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7e066bcb37_0_41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7e066bcb37_0_415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g7e066bcb37_0_4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7e066bcb37_0_48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g7e066bcb37_0_4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7e066bcb37_0_4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7e066bcb37_0_4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7e066bcb37_0_48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7e066bcb37_0_4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7e066bcb37_0_4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7e066bcb37_0_482"/>
          <p:cNvSpPr/>
          <p:nvPr/>
        </p:nvSpPr>
        <p:spPr>
          <a:xfrm>
            <a:off x="667560" y="1764865"/>
            <a:ext cx="8021400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 пользователем (стандартный поток ввода)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позволить пользователю ввести значение используйте cin вместе с оператором извлечения (&gt;&gt;). Переменная содержащая извлекаемую информацию следует за оператором.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Следующий пример показывает, как принимать введенную пользователем информацию и сохранять ее в переменной num:</a:t>
            </a:r>
            <a:endParaRPr/>
          </a:p>
        </p:txBody>
      </p:sp>
      <p:sp>
        <p:nvSpPr>
          <p:cNvPr id="470" name="Google Shape;470;g7e066bcb37_0_482"/>
          <p:cNvSpPr/>
          <p:nvPr/>
        </p:nvSpPr>
        <p:spPr>
          <a:xfrm>
            <a:off x="3297945" y="4211399"/>
            <a:ext cx="3270300" cy="1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 &gt;&gt; num;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7e066bcb37_0_482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7e066bcb37_0_48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7e066bcb37_0_482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и типы данных.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g7e066bcb37_0_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8022" y="1641685"/>
            <a:ext cx="6661418" cy="321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7e066bcb37_0_5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7e066bcb37_0_54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g7e066bcb37_0_5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7e066bcb37_0_5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7e066bcb37_0_5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7e066bcb37_0_54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g7e066bcb37_0_5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7e066bcb37_0_5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7e066bcb37_0_549"/>
          <p:cNvSpPr/>
          <p:nvPr/>
        </p:nvSpPr>
        <p:spPr>
          <a:xfrm>
            <a:off x="382331" y="1900440"/>
            <a:ext cx="2103600" cy="29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введенной информации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Следующая программа подсказывает пользователю ввести число и сохраняет его в переменной 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7e066bcb37_0_549"/>
          <p:cNvSpPr/>
          <p:nvPr/>
        </p:nvSpPr>
        <p:spPr>
          <a:xfrm>
            <a:off x="1141930" y="5331422"/>
            <a:ext cx="74148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запуска программы выводится сообщение "Please enter a number", затем ожидается ввод пользователем числа и нажатие кнопки Enter.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Введенное число сохраняется в переменной a.</a:t>
            </a:r>
            <a:endParaRPr/>
          </a:p>
        </p:txBody>
      </p:sp>
      <p:sp>
        <p:nvSpPr>
          <p:cNvPr id="489" name="Google Shape;489;g7e066bcb37_0_549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7e066bcb37_0_54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7e066bcb37_0_549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7e066bcb37_0_6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6760" y="2885836"/>
            <a:ext cx="5046840" cy="371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7e066bcb37_0_6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814" y="5375939"/>
            <a:ext cx="2139246" cy="122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7e066bcb37_0_6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7e066bcb37_0_617"/>
          <p:cNvSpPr/>
          <p:nvPr/>
        </p:nvSpPr>
        <p:spPr>
          <a:xfrm>
            <a:off x="493449" y="1782144"/>
            <a:ext cx="37593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будет ждать столько времени, сколько необходимо пользователю чтобы ввести число.</a:t>
            </a: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g7e066bcb37_0_6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7e066bcb37_0_6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7e066bcb37_0_6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7e066bcb37_0_61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g7e066bcb37_0_6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7e066bcb37_0_6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7e066bcb37_0_6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9297" y="1701326"/>
            <a:ext cx="3857543" cy="99668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7e066bcb37_0_617"/>
          <p:cNvSpPr/>
          <p:nvPr/>
        </p:nvSpPr>
        <p:spPr>
          <a:xfrm>
            <a:off x="493449" y="3032352"/>
            <a:ext cx="19338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введенной информации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выполнить ввод пользователем информации множество раз, как сделано в следующей программе:</a:t>
            </a:r>
            <a:endParaRPr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7e066bcb37_0_617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7e066bcb37_0_61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7e066bcb37_0_61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g7e066bcb37_0_6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7e066bcb37_0_6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7e066bcb37_0_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7e066bcb37_0_6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7e066bcb37_0_68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7e066bcb37_0_6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7e066bcb37_0_6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7e066bcb37_0_687"/>
          <p:cNvSpPr/>
          <p:nvPr/>
        </p:nvSpPr>
        <p:spPr>
          <a:xfrm>
            <a:off x="598320" y="1881601"/>
            <a:ext cx="79584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введенной информации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создадим программу, которая позволяет ввести два числа и выводит на экран их сумму.</a:t>
            </a: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g7e066bcb37_0_68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3751" y="3192720"/>
            <a:ext cx="4542661" cy="343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7e066bcb37_0_68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90899" y="3923324"/>
            <a:ext cx="2231842" cy="133606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7e066bcb37_0_687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7e066bcb37_0_68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7e066bcb37_0_68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g7e066bcb37_0_7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891" y="2962209"/>
            <a:ext cx="4667070" cy="364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7e066bcb37_0_7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7e066bcb37_0_7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7e066bcb37_0_7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7e066bcb37_0_7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7e066bcb37_0_75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g7e066bcb37_0_7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g7e066bcb37_0_7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7e066bcb37_0_755"/>
          <p:cNvSpPr/>
          <p:nvPr/>
        </p:nvSpPr>
        <p:spPr>
          <a:xfrm>
            <a:off x="736920" y="1756162"/>
            <a:ext cx="32691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Арифметические операторы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поддерживает следующие арифметические операторы.</a:t>
            </a:r>
            <a:endParaRPr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g7e066bcb37_0_75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44522" y="1651089"/>
            <a:ext cx="4412318" cy="183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g7e066bcb37_0_75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03166" y="4081287"/>
            <a:ext cx="1598674" cy="18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7e066bcb37_0_755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7e066bcb37_0_75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7e066bcb37_0_755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g7e066bcb37_0_8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7e066bcb37_0_8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7e066bcb37_0_8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7e066bcb37_0_8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7e066bcb37_0_8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g7e066bcb37_0_8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7e066bcb37_0_8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7e066bcb37_0_824"/>
          <p:cNvSpPr/>
          <p:nvPr/>
        </p:nvSpPr>
        <p:spPr>
          <a:xfrm>
            <a:off x="736920" y="1756162"/>
            <a:ext cx="7245900" cy="4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Деление по модулю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деления по модулю (%) неофициально известен как оператор остатка, потому что он возвращает остаток после деления целочисленных переменных.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Приоритет операторов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Приоритет операторов определяет порядок вычисления, который влияет на то, как выражения будут вычислены. Определенные операторы имеют приоритет выше других; например, оператор умножения имеет приоритет выше, чем у оператора сложения.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и в математике, использование скобок изменяет приоритет операторов.</a:t>
            </a:r>
            <a:endParaRPr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7e066bcb37_0_824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7e066bcb37_0_82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7e066bcb37_0_824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g7e066bcb37_0_8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7e066bcb37_0_8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7e066bcb37_0_8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g7e066bcb37_0_8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7e066bcb37_0_89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g7e066bcb37_0_89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g7e066bcb37_0_89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7e066bcb37_0_890"/>
          <p:cNvSpPr/>
          <p:nvPr/>
        </p:nvSpPr>
        <p:spPr>
          <a:xfrm>
            <a:off x="736920" y="1756162"/>
            <a:ext cx="81024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Приоритет операторов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Скобки присваивают операциям высокий приоритет. Если выражение в скобках находится в другом выражении, также закрытом скобками, то сперва вычисляется выражение, лежащее внутри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никакие выражения не заключены в скобки, то мультипликативные (умножение, деление, деление по модулю) операторы будут вычислены до аддитивных (сложение, вычитание) операторов.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присваивания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Простой оператор присваивания (=) присваивает правую часть выражения к левой части.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имеет короткие операторы одновременного выполнения операции и присваивания.  </a:t>
            </a:r>
            <a:endParaRPr/>
          </a:p>
        </p:txBody>
      </p:sp>
      <p:sp>
        <p:nvSpPr>
          <p:cNvPr id="578" name="Google Shape;578;g7e066bcb37_0_890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7e066bcb37_0_89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7e066bcb37_0_890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g7e066bcb37_0_9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7e066bcb37_0_9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7e066bcb37_0_9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7e066bcb37_0_9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g7e066bcb37_0_95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g7e066bcb37_0_9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7e066bcb37_0_9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7e066bcb37_0_956"/>
          <p:cNvSpPr/>
          <p:nvPr/>
        </p:nvSpPr>
        <p:spPr>
          <a:xfrm>
            <a:off x="2066526" y="2063998"/>
            <a:ext cx="59289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имеет короткие операторы одновременного выполнения операции и присваивания.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7e066bcb37_0_956"/>
          <p:cNvSpPr/>
          <p:nvPr/>
        </p:nvSpPr>
        <p:spPr>
          <a:xfrm>
            <a:off x="2572263" y="3009364"/>
            <a:ext cx="4554300" cy="23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 = 10;</a:t>
            </a:r>
            <a:b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+= 4;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+ 4</a:t>
            </a:r>
            <a:b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-= 5;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–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*= 3;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* 3</a:t>
            </a:r>
            <a:b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/= 2;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/ 2</a:t>
            </a:r>
            <a:b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%= 4;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equivalent to x = x % 4</a:t>
            </a:r>
            <a:endParaRPr/>
          </a:p>
        </p:txBody>
      </p:sp>
      <p:sp>
        <p:nvSpPr>
          <p:cNvPr id="595" name="Google Shape;595;g7e066bcb37_0_956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7e066bcb37_0_95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7e066bcb37_0_956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g7e066bcb37_0_10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7e066bcb37_0_10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g7e066bcb37_0_10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g7e066bcb37_0_10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7e066bcb37_0_102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g7e066bcb37_0_10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7e066bcb37_0_10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7e066bcb37_0_1023"/>
          <p:cNvSpPr/>
          <p:nvPr/>
        </p:nvSpPr>
        <p:spPr>
          <a:xfrm>
            <a:off x="690120" y="1860329"/>
            <a:ext cx="71538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инкремента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инкремента используется для увеличения целочисленного значения на единицу.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Следующие выражения эквивалентны: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7e066bcb37_0_1023"/>
          <p:cNvSpPr/>
          <p:nvPr/>
        </p:nvSpPr>
        <p:spPr>
          <a:xfrm>
            <a:off x="1798970" y="3228124"/>
            <a:ext cx="5902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x++;  	x +=1; 	x = x + 1;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7e066bcb37_0_1023"/>
          <p:cNvSpPr/>
          <p:nvPr/>
        </p:nvSpPr>
        <p:spPr>
          <a:xfrm>
            <a:off x="834960" y="4235535"/>
            <a:ext cx="7153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декремента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декремента (--) работает почти таким же образом, как и оператор инкремента, но вместо увеличения значения, он уменьшает его на единицу.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7e066bcb37_0_1023"/>
          <p:cNvSpPr/>
          <p:nvPr/>
        </p:nvSpPr>
        <p:spPr>
          <a:xfrm>
            <a:off x="1798970" y="5469122"/>
            <a:ext cx="5902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x--;		x -=1; 	x = x - 1;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7e066bcb37_0_1023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2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7e066bcb37_0_102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7e066bcb37_0_1023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6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6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6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6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Исполняемые файлы.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7"/>
          <p:cNvSpPr/>
          <p:nvPr/>
        </p:nvSpPr>
        <p:spPr>
          <a:xfrm>
            <a:off x="1977016" y="2680875"/>
            <a:ext cx="4979367" cy="189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Выведите на экран (отправьте в стандартный поток вывода) приветственное предложение для пользователя. Затем представьтесь (с новой строки)</a:t>
            </a:r>
            <a:endParaRPr dirty="0"/>
          </a:p>
        </p:txBody>
      </p:sp>
      <p:sp>
        <p:nvSpPr>
          <p:cNvPr id="642" name="Google Shape;642;p17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12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Компьютер понимает только определённые команды, а код – это всего лишь несколько команд для компьютера, расположенных в определённом порядке.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на определённом языке программирования – это ни что иное, как обычный текст со строгими правилами (синтаксисом)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Вспомните, что и в русском языке есть свой синтаксис!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Программисты пишут код, код – это просто текст, сохранённый в файле с определённым расширением. Каким образом нам «исполнить» или «выполнить» код, который мы будем писать?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ответить на этот вопрос нам надо понять, а что можем «запустить» на своём компьютере.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g7e066bcb37_0_10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g7e066bcb37_0_109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g7e066bcb37_0_10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g7e066bcb37_0_10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7e066bcb37_0_10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g7e066bcb37_0_109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g7e066bcb37_0_10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g7e066bcb37_0_109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7e066bcb37_0_109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7e066bcb37_0_1092"/>
          <p:cNvSpPr/>
          <p:nvPr/>
        </p:nvSpPr>
        <p:spPr>
          <a:xfrm>
            <a:off x="625020" y="1757407"/>
            <a:ext cx="7618200" cy="4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 вводит 2 числа. Ваша программа в стандартный вывод (на экран) посылает сумму этих чисел, и разницу и произведение.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выведите среднее арифметическое двух чисел (среднее арифметическое нескольких чисел – это их сумма заданных чисел, делённая на их количество)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Выведите на экран поясняющие предложение, например, “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!” , “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и т.д.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используйте промежуточные переменные для хранения результатов арифметических операций.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7e066bcb37_0_1092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2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7e066bcb37_0_109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7e066bcb37_0_1092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529018" y="2063838"/>
            <a:ext cx="7977062" cy="253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Любой файл, который вы можете запустить на своём компьютере является исполняемым.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Windows наиболее распространены бинарные (binary -&gt; 0 и 1) исполняемые файлы. Самый часто встречающийся их вид - это приложение. Приложения имеют расширения EXE и могут запускаться самостоятельно.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можно переформулировать наш вопрос: как нам перевести наш код в бинарный файл, который мы можем запустить?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3445262" y="4831918"/>
            <a:ext cx="2464498" cy="113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*.exe</a:t>
            </a: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превратить код в исполняемый файл создали специальную программу, которую назвали компилятором.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91473" y="2528605"/>
            <a:ext cx="5307887" cy="398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120" y="3169716"/>
            <a:ext cx="7750868" cy="30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864298" y="19696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Написанный нами код должен быть сохранён в файле с специальным расширением - .cpp (С Plus Plus – C++)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0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4505" y="2161758"/>
            <a:ext cx="4564390" cy="367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690120" y="1914278"/>
            <a:ext cx="8190360" cy="418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самом деле, любая программа чаще всего существует не сама по себе. Она может общаться с другими программами, системами, интернетом и т.д.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 словом “общаться” мы в первую очередь подразуемеваем “обмениваться данными”. То есть, принимать какие-то данные извне, а собственные данные — наоборот, куда-то отправлять.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Примеров обмена данными между программами много даже в повседневной жизни.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Так, на многих сайтах ты можешь вместо регистрации авторизоваться при помощи своего аккаунта в Facebook или Twitter. В этой ситуации две программы, скажем, Twitter и сайт, на котором ты пытаешься зарегистрироваться, обмениваются необходимыми данными между собой, после чего ты видишь конечный результат — успешную авторизацию.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2"/>
          <p:cNvSpPr/>
          <p:nvPr/>
        </p:nvSpPr>
        <p:spPr>
          <a:xfrm>
            <a:off x="739080" y="1628237"/>
            <a:ext cx="7863120" cy="420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описания процесса обмена данными в программировании часто используется термин “поток”.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Откуда вообще взялось такое название? “Поток” больше ассоциируется с рекой или ручьем, чем с программированием. Поток — это, по сути, перемещающийся кусок данных. То есть в программировании по потоку “течет” не вода, а данные в виде байтов и символов.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потока данных мы можем получать данные частями и что-то с ними делать.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помощи потоков ты можешь работать с любыми источниками данных: интернет, файловая система твоего компьютера или что-то еще — без разницы. Потоки — инструмент универсальный. Они позволяют программе получать данные отовсюду (входящие потоки) и отправлять их куда угодно (исходящие). Их задача одна — брать данные в одном месте и отправлять в другое.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Потоки делятся на два вида: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Входящий поток (Input) — используется для приема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Исходящий поток (Output) — для отправки данных.</a:t>
            </a:r>
            <a:endParaRPr/>
          </a:p>
        </p:txBody>
      </p:sp>
      <p:pic>
        <p:nvPicPr>
          <p:cNvPr id="293" name="Google Shape;29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2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Стандартный поток вывода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. Переменные и типы данных.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2218</Words>
  <Application>Microsoft Office PowerPoint</Application>
  <PresentationFormat>Экран (4:3)</PresentationFormat>
  <Paragraphs>332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5</cp:revision>
  <dcterms:created xsi:type="dcterms:W3CDTF">2012-07-30T23:42:41Z</dcterms:created>
  <dcterms:modified xsi:type="dcterms:W3CDTF">2020-04-29T06:29:25Z</dcterms:modified>
</cp:coreProperties>
</file>