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61" r:id="rId22"/>
    <p:sldId id="277" r:id="rId23"/>
    <p:sldId id="278" r:id="rId24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jthz2JoQBwAe76pnFHxG3aQwG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265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99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35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3ae83ec7c_0_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83ae83ec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09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019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7403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029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734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26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ae83ec7c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83ae83ec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ae83ec7c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83ae83ec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2927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ae83ec7c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83ae83ec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10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33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3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7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18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e83ec7c_0_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83ae83ec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517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Разметка.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6;p4">
            <a:extLst>
              <a:ext uri="{FF2B5EF4-FFF2-40B4-BE49-F238E27FC236}">
                <a16:creationId xmlns:a16="http://schemas.microsoft.com/office/drawing/2014/main" id="{491030D2-F779-4A01-9744-5B1FD747ECE6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5F8829-8B4F-41E5-908B-D04112933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7914" y="976158"/>
            <a:ext cx="2956816" cy="22557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522329-E8D0-48C4-B98E-A5FBBB9557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920" y="2684211"/>
            <a:ext cx="5701986" cy="36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33C646-7899-4B68-B800-C5E7ACD93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947" y="1950255"/>
            <a:ext cx="5512105" cy="16952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05AB3E-2D8D-46B1-AFB8-164A4D373E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5947" y="4033571"/>
            <a:ext cx="5590900" cy="14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Разметка. 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364997-AB32-447A-95B8-A41C43F71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2" y="2340380"/>
            <a:ext cx="3574257" cy="3517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910897-DA60-47DE-B493-C346F1CFD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7857" y="828397"/>
            <a:ext cx="5510081" cy="55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83ae83ec7c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83ae83ec7c_0_14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83ae83ec7c_0_14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83ae83ec7c_0_14"/>
          <p:cNvSpPr/>
          <p:nvPr/>
        </p:nvSpPr>
        <p:spPr>
          <a:xfrm>
            <a:off x="970380" y="181435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83ae83ec7c_0_1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Разметка.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6;p4">
            <a:extLst>
              <a:ext uri="{FF2B5EF4-FFF2-40B4-BE49-F238E27FC236}">
                <a16:creationId xmlns:a16="http://schemas.microsoft.com/office/drawing/2014/main" id="{3ADBD10C-45B9-4B98-8D85-6F5069D46BDB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95C67C-8877-40A4-988F-C219A466D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804" y="2058612"/>
            <a:ext cx="4850123" cy="36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5EEE29-E78D-4A4A-8BEA-83929948F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211" y="2216280"/>
            <a:ext cx="4617978" cy="3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78A876-4EB8-405D-A1F1-FB1F0B6A30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0323" y="1781400"/>
            <a:ext cx="4103353" cy="45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BFD3DB-26B2-4841-B03F-C2915DAE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6" y="1867400"/>
            <a:ext cx="5518308" cy="3655879"/>
          </a:xfrm>
          <a:prstGeom prst="rect">
            <a:avLst/>
          </a:prstGeom>
        </p:spPr>
      </p:pic>
      <p:pic>
        <p:nvPicPr>
          <p:cNvPr id="149" name="Google Shape;149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6441F1-7F57-4FDF-AD04-A455362669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726" y="4078577"/>
            <a:ext cx="4342753" cy="19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9E17F0-4118-4E1C-B646-04E8D44E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5" y="1697760"/>
            <a:ext cx="7811095" cy="5103794"/>
          </a:xfrm>
          <a:prstGeom prst="rect">
            <a:avLst/>
          </a:prstGeom>
        </p:spPr>
      </p:pic>
      <p:pic>
        <p:nvPicPr>
          <p:cNvPr id="149" name="Google Shape;149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6920" y="2031069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05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E62C99-FFDC-4750-9EAC-76496DB6F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61" y="2455318"/>
            <a:ext cx="8637278" cy="33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>
                <a:solidFill>
                  <a:schemeClr val="dk1"/>
                </a:solidFill>
              </a:rPr>
              <a:t>Теоретическая</a:t>
            </a: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Разметка.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83ae83ec7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83ae83ec7c_0_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2</a:t>
            </a:r>
            <a:r>
              <a:rPr lang="ru-RU" sz="1200" dirty="0">
                <a:solidFill>
                  <a:schemeClr val="dk1"/>
                </a:solidFill>
              </a:rPr>
              <a:t>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83ae83ec7c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3ae83ec7c_0_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83ae83ec7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83ae83ec7c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83ae83ec7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83ae83ec7c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83ae83ec7c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83ae83ec7c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7FFB40-EE9B-48D9-97CA-19856E35A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44" y="2797890"/>
            <a:ext cx="9021578" cy="21659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83ae83ec7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83ae83ec7c_0_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21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83ae83ec7c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3ae83ec7c_0_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83ae83ec7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83ae83ec7c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83ae83ec7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83ae83ec7c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83ae83ec7c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83ae83ec7c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7B72E-1FD1-46F5-B171-B6BB56EE7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95" y="2109073"/>
            <a:ext cx="8886205" cy="35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83ae83ec7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83ae83ec7c_0_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2</a:t>
            </a:r>
            <a:r>
              <a:rPr lang="ru-RU" sz="1200" dirty="0">
                <a:solidFill>
                  <a:schemeClr val="dk1"/>
                </a:solidFill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83ae83ec7c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3ae83ec7c_0_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83ae83ec7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83ae83ec7c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83ae83ec7c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83ae83ec7c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83ae83ec7c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83ae83ec7c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6CEBF9-30C6-4D06-B8ED-442D498888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15" y="2216280"/>
            <a:ext cx="8531630" cy="36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7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2650" y="1781388"/>
            <a:ext cx="7267275" cy="45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4053C-C53D-4CB8-A739-0B52FF8F5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825" y="5361746"/>
            <a:ext cx="8904175" cy="1049134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A82A9AB-9430-4F73-BE11-EB2CDD8E9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9087" y="1697760"/>
            <a:ext cx="4925826" cy="35431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6D2D47-8DD3-40C6-A18B-A162376EA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7530" y="2554326"/>
            <a:ext cx="3143504" cy="25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54411A-CFE0-4584-9783-641EED78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0" y="1697760"/>
            <a:ext cx="7851281" cy="5012987"/>
          </a:xfrm>
          <a:prstGeom prst="rect">
            <a:avLst/>
          </a:prstGeom>
        </p:spPr>
      </p:pic>
      <p:pic>
        <p:nvPicPr>
          <p:cNvPr id="149" name="Google Shape;149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5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18C060-2E72-480B-B61F-483B4148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976" y="2240040"/>
            <a:ext cx="3406923" cy="3318888"/>
          </a:xfrm>
          <a:prstGeom prst="rect">
            <a:avLst/>
          </a:prstGeom>
        </p:spPr>
      </p:pic>
      <p:pic>
        <p:nvPicPr>
          <p:cNvPr id="14" name="Google Shape;469;g72b1fd5c7c_0_0">
            <a:extLst>
              <a:ext uri="{FF2B5EF4-FFF2-40B4-BE49-F238E27FC236}">
                <a16:creationId xmlns:a16="http://schemas.microsoft.com/office/drawing/2014/main" id="{352F7789-4B31-4B83-B89D-C9387E601CE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598" y="2132640"/>
            <a:ext cx="5022194" cy="372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19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83ae83ec7c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Разметка. Работа с файлами.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D5D84A-5815-49B5-B80B-57182C48D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753" y="1644913"/>
            <a:ext cx="6887844" cy="47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BC2C89-2A2C-49E2-91AD-9F3C885B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06" y="718920"/>
            <a:ext cx="4014084" cy="6053760"/>
          </a:xfrm>
          <a:prstGeom prst="rect">
            <a:avLst/>
          </a:prstGeom>
        </p:spPr>
      </p:pic>
      <p:pic>
        <p:nvPicPr>
          <p:cNvPr id="149" name="Google Shape;149;g83ae83ec7c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83ae83ec7c_0_2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3ae83ec7c_0_2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Разметка. 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3ae83ec7c_0_2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3ae83ec7c_0_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ae83ec7c_0_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ae83ec7c_0_2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83ae83ec7c_0_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83ae83ec7c_0_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B5829B-82CD-44A0-B496-C4C254A65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80" y="2000736"/>
            <a:ext cx="3025402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363</Words>
  <Application>Microsoft Office PowerPoint</Application>
  <PresentationFormat>Экран (4:3)</PresentationFormat>
  <Paragraphs>97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9</cp:revision>
  <dcterms:created xsi:type="dcterms:W3CDTF">2020-01-18T08:52:17Z</dcterms:created>
  <dcterms:modified xsi:type="dcterms:W3CDTF">2020-04-29T13:12:17Z</dcterms:modified>
</cp:coreProperties>
</file>