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4" r:id="rId13"/>
    <p:sldId id="265" r:id="rId14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3YyWFSTC2NR3Jc0tCkgDyvGk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41aa54238_0_5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841aa5423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716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41aa5423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841aa54238_0_12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841aa54238_0_12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f3994efc_2_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72f3994efc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41aa54238_0_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841aa542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41aa54238_0_3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841aa5423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41aa54238_0_2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841aa5423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41aa54238_0_5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841aa5423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41aa54238_0_5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841aa5423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251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QT.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Backtracking.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NP-полные задачи.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841aa54238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841aa54238_0_5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841aa54238_0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841aa54238_0_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841aa54238_0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841aa54238_0_5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841aa54238_0_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841aa54238_0_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841aa54238_0_51"/>
          <p:cNvSpPr/>
          <p:nvPr/>
        </p:nvSpPr>
        <p:spPr>
          <a:xfrm>
            <a:off x="8519013" y="427650"/>
            <a:ext cx="361466" cy="291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841aa54238_0_5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Backtracking. NP-полные задачи.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230C096-91C0-44E7-A221-C2112A84C1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671" y="2535557"/>
            <a:ext cx="6790008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1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29C696F-F21D-4BB5-9DC3-FA99BD93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76" y="890580"/>
            <a:ext cx="5601916" cy="5967420"/>
          </a:xfrm>
          <a:prstGeom prst="rect">
            <a:avLst/>
          </a:prstGeom>
        </p:spPr>
      </p:pic>
      <p:pic>
        <p:nvPicPr>
          <p:cNvPr id="223" name="Google Shape;223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642320f223_0_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642320f223_0_5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 dirty="0" err="1">
                <a:latin typeface="Calibri"/>
                <a:ea typeface="Calibri"/>
                <a:cs typeface="Calibri"/>
                <a:sym typeface="Calibri"/>
              </a:rPr>
              <a:t>Backtracking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NP-полные задачи.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642320f223_0_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4220" y="2216280"/>
            <a:ext cx="2579675" cy="42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4C9C9E-8793-4D1F-B064-43414AC8B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01" y="732960"/>
            <a:ext cx="5182049" cy="5928874"/>
          </a:xfrm>
          <a:prstGeom prst="rect">
            <a:avLst/>
          </a:prstGeom>
        </p:spPr>
      </p:pic>
      <p:pic>
        <p:nvPicPr>
          <p:cNvPr id="239" name="Google Shape;239;g841aa54238_0_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841aa54238_0_120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1200">
                <a:solidFill>
                  <a:schemeClr val="dk1"/>
                </a:solidFill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841aa54238_0_1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841aa54238_0_1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841aa54238_0_1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841aa54238_0_12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g841aa54238_0_1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841aa54238_0_1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841aa54238_0_12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 dirty="0" err="1">
                <a:latin typeface="Calibri"/>
                <a:ea typeface="Calibri"/>
                <a:cs typeface="Calibri"/>
                <a:sym typeface="Calibri"/>
              </a:rPr>
              <a:t>Backtracking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NP-полные задачи.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BB97AB-2A93-497B-8CE9-83EA8163C8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640" y="2912845"/>
            <a:ext cx="3073929" cy="25741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QT.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Backtracking.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NP-полные задачи.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72f3994efc_2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72f3994efc_2_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72f3994efc_2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72f3994efc_2_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72f3994efc_2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72f3994efc_2_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72f3994efc_2_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72f3994efc_2_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72f3994efc_2_2"/>
          <p:cNvSpPr/>
          <p:nvPr/>
        </p:nvSpPr>
        <p:spPr>
          <a:xfrm>
            <a:off x="8519013" y="427650"/>
            <a:ext cx="309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72f3994efc_2_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Backtracking. NP-полные задачи.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72f3994efc_2_2"/>
          <p:cNvSpPr/>
          <p:nvPr/>
        </p:nvSpPr>
        <p:spPr>
          <a:xfrm>
            <a:off x="1060754" y="2082255"/>
            <a:ext cx="7541400" cy="1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Подсчитать количество возможных расстановок n королев на карте n x n, так что ни одна из них не находилась под ударом. (n – вводится пользователем)</a:t>
            </a:r>
            <a:br>
              <a:rPr lang="ru-RU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72f3994efc_2_2"/>
          <p:cNvSpPr/>
          <p:nvPr/>
        </p:nvSpPr>
        <p:spPr>
          <a:xfrm>
            <a:off x="1133200" y="4009800"/>
            <a:ext cx="6993000" cy="19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Задачу можно решить методом перебора с возвратом, рассматривая горизонтали одну за другой. Точнее, на каждой горизонтали можно разместить ровно одного ферзя, так чтобы он не оказался под боем ранее поставленных ферзей.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Очередное решение будет найдено, когда на доску поставлены все n ферзей.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br>
              <a:rPr lang="ru-RU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841aa54238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841aa54238_0_6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841aa54238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41aa54238_0_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41aa54238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41aa54238_0_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841aa54238_0_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841aa54238_0_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841aa54238_0_6"/>
          <p:cNvSpPr/>
          <p:nvPr/>
        </p:nvSpPr>
        <p:spPr>
          <a:xfrm>
            <a:off x="8519013" y="427650"/>
            <a:ext cx="309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841aa54238_0_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Backtracking. NP-полные задачи.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841aa54238_0_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1099313" y="1877700"/>
            <a:ext cx="7331025" cy="4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841aa54238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841aa54238_0_37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841aa54238_0_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841aa54238_0_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841aa54238_0_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841aa54238_0_3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841aa54238_0_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841aa54238_0_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841aa54238_0_37"/>
          <p:cNvSpPr/>
          <p:nvPr/>
        </p:nvSpPr>
        <p:spPr>
          <a:xfrm>
            <a:off x="8519013" y="427650"/>
            <a:ext cx="309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841aa54238_0_3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Backtracking. NP-полные задачи.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841aa54238_0_37"/>
          <p:cNvSpPr/>
          <p:nvPr/>
        </p:nvSpPr>
        <p:spPr>
          <a:xfrm>
            <a:off x="1123725" y="2005575"/>
            <a:ext cx="6993000" cy="3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Поиск начинается вызовом функции с аргументов 0. Размер доски равен n, функция подсчитывает количество решений в переменной count. В коде предполагается, что горизонтали и вертикали доски пронумерованы от 0 до n - 1. Будучи вызвана с параметром y ф-ия помещает ферзя на на горизонталь y и вызывает себя с параметром y + 1. Когда y == n, решение найдено, поэтому поэтому значение count увеличивается на 1.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списке col запоминаются вертикали, уже занятые ферзями, а диагонали в diag1 и diag2 соот-но. Запрещается ставить на вертикаль или диагональ, в которой уже находится другой ферзь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841aa54238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841aa54238_0_2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841aa54238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841aa54238_0_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841aa54238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841aa54238_0_2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841aa54238_0_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841aa54238_0_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841aa54238_0_22"/>
          <p:cNvSpPr/>
          <p:nvPr/>
        </p:nvSpPr>
        <p:spPr>
          <a:xfrm>
            <a:off x="8519013" y="427650"/>
            <a:ext cx="309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841aa54238_0_2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Backtracking. NP-полные задачи.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841aa54238_0_22"/>
          <p:cNvSpPr/>
          <p:nvPr/>
        </p:nvSpPr>
        <p:spPr>
          <a:xfrm>
            <a:off x="844500" y="1967427"/>
            <a:ext cx="7455000" cy="3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Показанный выше алгоритм перебора с возвратом говорит, что существует 92 способа расставить 8 ферзей на доске 8 х 8. С ростом n поиск быстро замедляется, поскольку число решений возрастает экспоненциально. Так, что на современном компьютере требуется около минуты, чтобы вычислить количество расстановок 16 ферзей на доске 16 х 16 -&gt; 14 772 512.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самом деле до сих пор неизвестен эффективный способ подсчёта числа расстановок ферзей для больших n. В настоящее время наибольшее n, для которого результат известен, равно 27 -&gt;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234 907 967 154 122 528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841aa54238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841aa54238_0_5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841aa54238_0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841aa54238_0_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841aa54238_0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841aa54238_0_5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841aa54238_0_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841aa54238_0_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841aa54238_0_51"/>
          <p:cNvSpPr/>
          <p:nvPr/>
        </p:nvSpPr>
        <p:spPr>
          <a:xfrm>
            <a:off x="8519013" y="427650"/>
            <a:ext cx="309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841aa54238_0_5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 dirty="0" err="1">
                <a:latin typeface="Calibri"/>
                <a:ea typeface="Calibri"/>
                <a:cs typeface="Calibri"/>
                <a:sym typeface="Calibri"/>
              </a:rPr>
              <a:t>Backtracking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. NP-полные задачи.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841aa54238_0_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59462" y="1781401"/>
            <a:ext cx="4769726" cy="475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QT.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Backtracking.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NP-полные задачи.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841aa54238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841aa54238_0_5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841aa54238_0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841aa54238_0_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841aa54238_0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841aa54238_0_5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841aa54238_0_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841aa54238_0_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841aa54238_0_51"/>
          <p:cNvSpPr/>
          <p:nvPr/>
        </p:nvSpPr>
        <p:spPr>
          <a:xfrm>
            <a:off x="8519013" y="427650"/>
            <a:ext cx="309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841aa54238_0_5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Backtracking. NP-полные задачи.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3BE8F6-18BD-48F8-B11B-914191759E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613" y="2663454"/>
            <a:ext cx="7805527" cy="23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5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475</Words>
  <Application>Microsoft Office PowerPoint</Application>
  <PresentationFormat>Экран (4:3)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6</cp:revision>
  <dcterms:created xsi:type="dcterms:W3CDTF">2020-01-18T08:52:17Z</dcterms:created>
  <dcterms:modified xsi:type="dcterms:W3CDTF">2020-04-29T13:37:14Z</dcterms:modified>
</cp:coreProperties>
</file>