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9" r:id="rId15"/>
    <p:sldId id="270" r:id="rId16"/>
    <p:sldId id="271" r:id="rId17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7" roundtripDataSignature="AMtx7mjQhytVAxoX0qJzLOL7BsgtnmOF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2f3994efc_2_8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72f3994efc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33bb23ef0_0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833bb23e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45f000a75_1_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745f000a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45f000a75_1_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745f000a7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45f000a75_0_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g745f000a7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9e8deb40_0_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729e8deb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f3994efc_2_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72f3994ef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f3994efc_2_2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72f3994ef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2f3994efc_2_4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72f3994efc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f3994efc_2_5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72f3994efc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f3994efc_2_7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72f3994efc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2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 &amp; CSS.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QGraphics.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72f3994efc_2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2f3994efc_2_8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72f3994efc_2_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72f3994efc_2_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72f3994efc_2_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72f3994efc_2_8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72f3994efc_2_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72f3994efc_2_8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72f3994efc_2_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4948" y="1900450"/>
            <a:ext cx="4198653" cy="4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72f3994efc_2_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7374" y="1697750"/>
            <a:ext cx="2073193" cy="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72f3994efc_2_8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72f3994efc_2_88"/>
          <p:cNvSpPr/>
          <p:nvPr/>
        </p:nvSpPr>
        <p:spPr>
          <a:xfrm>
            <a:off x="8519013" y="427650"/>
            <a:ext cx="361466" cy="29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833bb23ef0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833bb23ef0_0_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833bb23ef0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833bb23ef0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833bb23ef0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833bb23ef0_0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833bb23ef0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833bb23ef0_0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833bb23ef0_0_2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833bb23ef0_0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673" y="1697750"/>
            <a:ext cx="3829387" cy="46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833bb23ef0_0_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8192" y="1095438"/>
            <a:ext cx="2929320" cy="263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833bb23ef0_0_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78198" y="3704111"/>
            <a:ext cx="2828391" cy="26753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833bb23ef0_0_2"/>
          <p:cNvSpPr/>
          <p:nvPr/>
        </p:nvSpPr>
        <p:spPr>
          <a:xfrm>
            <a:off x="842525" y="13062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1200">
                <a:solidFill>
                  <a:schemeClr val="dk1"/>
                </a:solidFill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642320f223_0_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2038" y="1781388"/>
            <a:ext cx="5539276" cy="413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642320f223_0_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g745f000a75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745f000a75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745f000a75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745f000a75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745f000a75_1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745f000a75_1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745f000a75_1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745f000a75_1_0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745f000a75_1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745f000a75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1000" y="1781400"/>
            <a:ext cx="7397040" cy="46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745f000a75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050" y="1697741"/>
            <a:ext cx="1818837" cy="224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745f000a75_1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745f000a75_1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745f000a75_1_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745f000a75_1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745f000a75_1_1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g745f000a75_1_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45f000a75_1_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745f000a75_1_16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745f000a75_1_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6575" y="3814401"/>
            <a:ext cx="3324300" cy="297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745f000a75_1_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57500" y="894888"/>
            <a:ext cx="3691175" cy="540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745f000a75_1_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8851" y="1781400"/>
            <a:ext cx="1818825" cy="184010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745f000a75_1_1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745f000a7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775" y="802450"/>
            <a:ext cx="4908876" cy="604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745f000a75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745f000a75_0_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g745f000a75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745f000a75_0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45f000a75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745f000a75_0_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g745f000a75_0_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745f000a75_0_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745f000a75_0_3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745f000a75_0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9074" y="2216275"/>
            <a:ext cx="3358875" cy="37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745f000a75_0_3"/>
          <p:cNvSpPr/>
          <p:nvPr/>
        </p:nvSpPr>
        <p:spPr>
          <a:xfrm>
            <a:off x="736925" y="995888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24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 &amp; CSS.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QGraphics.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729e8deb40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729e8deb40_0_1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29e8deb40_0_1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729e8deb40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729e8deb40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729e8deb40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729e8deb40_0_1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729e8deb40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729e8deb40_0_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729e8deb40_0_15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729e8deb40_0_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075" y="2104677"/>
            <a:ext cx="27241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729e8deb40_0_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9350" y="1760188"/>
            <a:ext cx="2921700" cy="2075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29e8deb40_0_15"/>
          <p:cNvSpPr/>
          <p:nvPr/>
        </p:nvSpPr>
        <p:spPr>
          <a:xfrm>
            <a:off x="3664025" y="2519025"/>
            <a:ext cx="1633800" cy="6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pic>
        <p:nvPicPr>
          <p:cNvPr id="148" name="Google Shape;148;g729e8deb40_0_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3663" y="4191042"/>
            <a:ext cx="4246975" cy="2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729e8deb40_0_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29338" y="4199565"/>
            <a:ext cx="2921712" cy="220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72f3994efc_2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72f3994efc_2_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72f3994efc_2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2f3994efc_2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72f3994efc_2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2f3994efc_2_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72f3994efc_2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72f3994efc_2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72f3994efc_2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23325" y="1320750"/>
            <a:ext cx="5514200" cy="49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72f3994efc_2_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2f3994efc_2_2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72f3994efc_2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72f3994efc_2_2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72f3994efc_2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72f3994efc_2_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72f3994efc_2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72f3994efc_2_2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72f3994efc_2_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72f3994efc_2_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72f3994efc_2_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2975" y="1870743"/>
            <a:ext cx="6648500" cy="442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72f3994efc_2_2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2f3994efc_2_23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5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72f3994efc_2_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72f3994efc_2_4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72f3994efc_2_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72f3994efc_2_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2f3994efc_2_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72f3994efc_2_4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72f3994efc_2_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72f3994efc_2_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72f3994efc_2_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1850" y="1781405"/>
            <a:ext cx="6488125" cy="428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72f3994efc_2_4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2f3994efc_2_40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72f3994efc_2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72f3994efc_2_5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72f3994efc_2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72f3994efc_2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72f3994efc_2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72f3994efc_2_5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72f3994efc_2_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72f3994efc_2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72f3994efc_2_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2063" y="1971842"/>
            <a:ext cx="6261525" cy="42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72f3994efc_2_5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72f3994efc_2_55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72f3994efc_2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72f3994efc_2_7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72f3994efc_2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2f3994efc_2_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72f3994efc_2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72f3994efc_2_7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72f3994efc_2_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72f3994efc_2_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72f3994efc_2_71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72f3994efc_2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4000" y="1697750"/>
            <a:ext cx="7154875" cy="206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72f3994efc_2_7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33508" y="4132888"/>
            <a:ext cx="4075366" cy="152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72f3994efc_2_7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1313" y="4010815"/>
            <a:ext cx="15811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72f3994efc_2_7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98475" y="5097815"/>
            <a:ext cx="15525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72f3994efc_2_7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2f3994efc_2_71"/>
          <p:cNvSpPr/>
          <p:nvPr/>
        </p:nvSpPr>
        <p:spPr>
          <a:xfrm>
            <a:off x="8519013" y="427650"/>
            <a:ext cx="30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24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QT.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 &amp; CSS.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QGraphics.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248</Words>
  <Application>Microsoft Office PowerPoint</Application>
  <PresentationFormat>Экран (4:3)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8</cp:revision>
  <dcterms:created xsi:type="dcterms:W3CDTF">2020-01-18T08:52:17Z</dcterms:created>
  <dcterms:modified xsi:type="dcterms:W3CDTF">2020-04-29T18:13:01Z</dcterms:modified>
</cp:coreProperties>
</file>