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57" r:id="rId4"/>
    <p:sldId id="267" r:id="rId5"/>
    <p:sldId id="268" r:id="rId6"/>
    <p:sldId id="269" r:id="rId7"/>
    <p:sldId id="270" r:id="rId8"/>
    <p:sldId id="271" r:id="rId9"/>
    <p:sldId id="266" r:id="rId10"/>
    <p:sldId id="272" r:id="rId11"/>
    <p:sldId id="273" r:id="rId12"/>
    <p:sldId id="274" r:id="rId13"/>
    <p:sldId id="275" r:id="rId14"/>
    <p:sldId id="276" r:id="rId15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jQhytVAxoX0qJzLOL7BsgtnmOF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745f000a75_0_4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0" name="Google Shape;370;g745f000a7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745f000a75_0_5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6" name="Google Shape;386;g745f000a75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745f000a75_0_6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2" name="Google Shape;402;g745f000a7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745f000a75_0_9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8" name="Google Shape;418;g745f000a75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642320f2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g642320f223_0_5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5" name="Google Shape;275;g642320f223_0_5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833bb23ef0_0_2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0" name="Google Shape;290;g833bb23ef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45f000a75_1_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7" name="Google Shape;307;g745f000a7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45f000a75_1_1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1" name="Google Shape;321;g745f000a75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745f000a75_0_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8" name="Google Shape;338;g745f000a75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4" name="Google Shape;2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45f000a75_0_2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4" name="Google Shape;354;g745f000a7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29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3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3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30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31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31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31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31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31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6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1" cy="72396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"/>
          <p:cNvSpPr/>
          <p:nvPr/>
        </p:nvSpPr>
        <p:spPr>
          <a:xfrm>
            <a:off x="955500" y="3832791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QT</a:t>
            </a: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QGraphics</a:t>
            </a: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9-11 классы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3296160" y="3391560"/>
            <a:ext cx="2598000" cy="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 занятие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g745f000a75_0_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g745f000a75_0_42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4" name="Google Shape;374;g745f000a75_0_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g745f000a75_0_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g745f000a75_0_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g745f000a75_0_42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8" name="Google Shape;378;g745f000a75_0_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g745f000a75_0_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g745f000a75_0_42"/>
          <p:cNvSpPr/>
          <p:nvPr/>
        </p:nvSpPr>
        <p:spPr>
          <a:xfrm>
            <a:off x="8506080" y="419039"/>
            <a:ext cx="3744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1" name="Google Shape;381;g745f000a75_0_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0325" y="2321525"/>
            <a:ext cx="3379050" cy="329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g745f000a75_0_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39925" y="1900462"/>
            <a:ext cx="5412325" cy="4035838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g745f000a75_0_42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HTML &amp; CSS. QGraphics.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g745f000a75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1308" y="1153800"/>
            <a:ext cx="4812693" cy="5522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g745f000a75_0_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g745f000a75_0_55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g745f000a75_0_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g745f000a75_0_5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g745f000a75_0_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g745f000a75_0_55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g745f000a75_0_5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g745f000a75_0_5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g745f000a75_0_55"/>
          <p:cNvSpPr/>
          <p:nvPr/>
        </p:nvSpPr>
        <p:spPr>
          <a:xfrm>
            <a:off x="8506080" y="419039"/>
            <a:ext cx="3744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8" name="Google Shape;398;g745f000a75_0_5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5175" y="2216275"/>
            <a:ext cx="3679875" cy="371892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g745f000a75_0_55"/>
          <p:cNvSpPr/>
          <p:nvPr/>
        </p:nvSpPr>
        <p:spPr>
          <a:xfrm>
            <a:off x="643675" y="10344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HTML &amp; CSS. 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QGraphics.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g745f000a75_0_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g745f000a75_0_68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6" name="Google Shape;406;g745f000a75_0_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g745f000a75_0_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g745f000a75_0_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g745f000a75_0_6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0" name="Google Shape;410;g745f000a75_0_6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g745f000a75_0_6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g745f000a75_0_68"/>
          <p:cNvSpPr/>
          <p:nvPr/>
        </p:nvSpPr>
        <p:spPr>
          <a:xfrm>
            <a:off x="8506080" y="419039"/>
            <a:ext cx="3744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12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3" name="Google Shape;413;g745f000a75_0_6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9975" y="2216275"/>
            <a:ext cx="3239325" cy="322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g745f000a75_0_6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53825" y="2172750"/>
            <a:ext cx="5334475" cy="3309331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g745f000a75_0_68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HTML &amp; CSS. QGraphics.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oogle Shape;420;g745f000a75_0_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g745f000a75_0_93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2" name="Google Shape;422;g745f000a75_0_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g745f000a75_0_9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g745f000a75_0_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g745f000a75_0_93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6" name="Google Shape;426;g745f000a75_0_9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g745f000a75_0_9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g745f000a75_0_93"/>
          <p:cNvSpPr/>
          <p:nvPr/>
        </p:nvSpPr>
        <p:spPr>
          <a:xfrm>
            <a:off x="8506080" y="419039"/>
            <a:ext cx="3744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g745f000a75_0_9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76900" y="998649"/>
            <a:ext cx="6473776" cy="5807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25 занятие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14;p1">
            <a:extLst>
              <a:ext uri="{FF2B5EF4-FFF2-40B4-BE49-F238E27FC236}">
                <a16:creationId xmlns:a16="http://schemas.microsoft.com/office/drawing/2014/main" id="{D2629868-4651-4424-BA20-18E5A7110F5E}"/>
              </a:ext>
            </a:extLst>
          </p:cNvPr>
          <p:cNvSpPr/>
          <p:nvPr/>
        </p:nvSpPr>
        <p:spPr>
          <a:xfrm>
            <a:off x="955500" y="3832791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QT</a:t>
            </a: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QGraphics</a:t>
            </a: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g642320f223_0_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642320f223_0_58"/>
          <p:cNvSpPr/>
          <p:nvPr/>
        </p:nvSpPr>
        <p:spPr>
          <a:xfrm>
            <a:off x="8506080" y="419040"/>
            <a:ext cx="4011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3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642320f223_0_58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g642320f223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g642320f223_0_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g642320f223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g642320f223_0_5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g642320f223_0_5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g642320f223_0_5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g642320f223_0_5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42038" y="1781388"/>
            <a:ext cx="5539276" cy="4135324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642320f223_0_58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HTML &amp; CSS. QGraphics.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g833bb23ef0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3213" y="1697760"/>
            <a:ext cx="1818837" cy="224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g833bb23ef0_0_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g833bb23ef0_0_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g833bb23ef0_0_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g833bb23ef0_0_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g833bb23ef0_0_20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g833bb23ef0_0_2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g833bb23ef0_0_2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g833bb23ef0_0_20"/>
          <p:cNvSpPr/>
          <p:nvPr/>
        </p:nvSpPr>
        <p:spPr>
          <a:xfrm>
            <a:off x="8506080" y="419039"/>
            <a:ext cx="3744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4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g833bb23ef0_0_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56575" y="3814401"/>
            <a:ext cx="3324300" cy="2972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g833bb23ef0_0_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457500" y="894888"/>
            <a:ext cx="3691175" cy="540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g833bb23ef0_0_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58851" y="1781400"/>
            <a:ext cx="1818825" cy="184010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g833bb23ef0_0_20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HTML &amp; CSS. QGraphics.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g745f000a75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g745f000a75_1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g745f000a75_1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g745f000a75_1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g745f000a75_1_0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g745f000a75_1_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745f000a75_1_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g745f000a75_1_0"/>
          <p:cNvSpPr/>
          <p:nvPr/>
        </p:nvSpPr>
        <p:spPr>
          <a:xfrm>
            <a:off x="8506080" y="419039"/>
            <a:ext cx="3744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5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745f000a75_1_0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HTML &amp; CSS. QGraphics.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g745f000a75_1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61000" y="1781400"/>
            <a:ext cx="7397040" cy="463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g745f000a75_1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050" y="1697741"/>
            <a:ext cx="1818837" cy="224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g745f000a75_1_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g745f000a75_1_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745f000a75_1_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g745f000a75_1_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g745f000a75_1_16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g745f000a75_1_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g745f000a75_1_1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g745f000a75_1_16"/>
          <p:cNvSpPr/>
          <p:nvPr/>
        </p:nvSpPr>
        <p:spPr>
          <a:xfrm>
            <a:off x="8506080" y="419039"/>
            <a:ext cx="3744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6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g745f000a75_1_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56575" y="3814401"/>
            <a:ext cx="3324300" cy="2972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g745f000a75_1_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457500" y="894888"/>
            <a:ext cx="3691175" cy="540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g745f000a75_1_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58851" y="1781400"/>
            <a:ext cx="1818825" cy="184010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g745f000a75_1_16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HTML &amp; CSS. QGraphics.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g745f000a75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0775" y="802450"/>
            <a:ext cx="4908876" cy="6046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g745f000a75_0_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g745f000a75_0_3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g745f000a75_0_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g745f000a75_0_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g745f000a75_0_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g745f000a75_0_3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" name="Google Shape;347;g745f000a75_0_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g745f000a75_0_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g745f000a75_0_3"/>
          <p:cNvSpPr/>
          <p:nvPr/>
        </p:nvSpPr>
        <p:spPr>
          <a:xfrm>
            <a:off x="8506080" y="419039"/>
            <a:ext cx="3744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7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g745f000a75_0_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9074" y="2216275"/>
            <a:ext cx="3358875" cy="3701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g745f000a75_0_3"/>
          <p:cNvSpPr/>
          <p:nvPr/>
        </p:nvSpPr>
        <p:spPr>
          <a:xfrm>
            <a:off x="736925" y="995888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HTML &amp; CSS. 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QGraphics.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4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25 занятие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4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4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14;p1">
            <a:extLst>
              <a:ext uri="{FF2B5EF4-FFF2-40B4-BE49-F238E27FC236}">
                <a16:creationId xmlns:a16="http://schemas.microsoft.com/office/drawing/2014/main" id="{D96D8AF2-4FDF-4D54-A49A-7EDDEDB0AAE3}"/>
              </a:ext>
            </a:extLst>
          </p:cNvPr>
          <p:cNvSpPr/>
          <p:nvPr/>
        </p:nvSpPr>
        <p:spPr>
          <a:xfrm>
            <a:off x="955500" y="3832791"/>
            <a:ext cx="72330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QT</a:t>
            </a: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QGraphics</a:t>
            </a: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g745f000a75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3125" y="501225"/>
            <a:ext cx="3759025" cy="6032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g745f000a75_0_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g745f000a75_0_20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9" name="Google Shape;359;g745f000a75_0_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g745f000a75_0_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g745f000a75_0_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g745f000a75_0_20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3" name="Google Shape;363;g745f000a75_0_2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g745f000a75_0_2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g745f000a75_0_20"/>
          <p:cNvSpPr/>
          <p:nvPr/>
        </p:nvSpPr>
        <p:spPr>
          <a:xfrm>
            <a:off x="8506080" y="419039"/>
            <a:ext cx="3744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6" name="Google Shape;366;g745f000a75_0_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9075" y="2156002"/>
            <a:ext cx="3617025" cy="332797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g745f000a75_0_20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QT.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HTML &amp; CSS. QGraphics.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193</Words>
  <Application>Microsoft Office PowerPoint</Application>
  <PresentationFormat>Экран (4:3)</PresentationFormat>
  <Paragraphs>60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 Priyomko</dc:creator>
  <cp:lastModifiedBy>Kirill Priyomko</cp:lastModifiedBy>
  <cp:revision>8</cp:revision>
  <dcterms:created xsi:type="dcterms:W3CDTF">2020-01-18T08:52:17Z</dcterms:created>
  <dcterms:modified xsi:type="dcterms:W3CDTF">2020-04-29T18:19:49Z</dcterms:modified>
</cp:coreProperties>
</file>