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5" r:id="rId19"/>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FU4Tgn8AyEag7ikpKvDyvBdMB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4fe145e18_0_247: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74fe145e18_0_247: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4fe145e18_0_260: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74fe145e18_0_260: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4fe145e18_0_273: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74fe145e18_0_273: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4fe145e18_0_286: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74fe145e18_0_286: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4fe145e18_0_29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74fe145e18_0_299: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4fe145e18_0_31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74fe145e18_0_31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4fe145e18_0_23: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74fe145e18_0_23: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4fe145e18_0_36: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74fe145e18_0_36: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4fe145e18_0_233: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74fe145e18_0_233: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fe145e18_0_4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74fe145e18_0_49: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4fe145e18_0_62: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74fe145e18_0_62: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4fe145e18_0_75: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74fe145e18_0_75: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4fe145e18_0_8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74fe145e18_0_88: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4"/>
        <p:cNvGrpSpPr/>
        <p:nvPr/>
      </p:nvGrpSpPr>
      <p:grpSpPr>
        <a:xfrm>
          <a:off x="0" y="0"/>
          <a:ext cx="0" cy="0"/>
          <a:chOff x="0" y="0"/>
          <a:chExt cx="0" cy="0"/>
        </a:xfrm>
      </p:grpSpPr>
      <p:sp>
        <p:nvSpPr>
          <p:cNvPr id="65" name="Google Shape;65;p25"/>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21"/>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22"/>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23"/>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26"/>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9" name="Google Shape;79;p26"/>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0" name="Google Shape;80;p26"/>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5" name="Google Shape;85;p27"/>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
        <p:cNvGrpSpPr/>
        <p:nvPr/>
      </p:nvGrpSpPr>
      <p:grpSpPr>
        <a:xfrm>
          <a:off x="0" y="0"/>
          <a:ext cx="0" cy="0"/>
          <a:chOff x="0" y="0"/>
          <a:chExt cx="0" cy="0"/>
        </a:xfrm>
      </p:grpSpPr>
      <p:sp>
        <p:nvSpPr>
          <p:cNvPr id="14" name="Google Shape;14;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8"/>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28"/>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9" name="Google Shape;89;p28"/>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4" name="Google Shape;94;p29"/>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30"/>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30"/>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8" name="Google Shape;98;p30"/>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p30"/>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0" name="Google Shape;100;p30"/>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31"/>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p31"/>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4" name="Google Shape;104;p31"/>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5" name="Google Shape;105;p31"/>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6" name="Google Shape;106;p31"/>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7" name="Google Shape;107;p31"/>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8" name="Google Shape;108;p31"/>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
        <p:cNvGrpSpPr/>
        <p:nvPr/>
      </p:nvGrpSpPr>
      <p:grpSpPr>
        <a:xfrm>
          <a:off x="0" y="0"/>
          <a:ext cx="0" cy="0"/>
          <a:chOff x="0" y="0"/>
          <a:chExt cx="0" cy="0"/>
        </a:xfrm>
      </p:grpSpPr>
      <p:sp>
        <p:nvSpPr>
          <p:cNvPr id="19" name="Google Shape;19;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8"/>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12"/>
        <p:cNvGrpSpPr/>
        <p:nvPr/>
      </p:nvGrpSpPr>
      <p:grpSpPr>
        <a:xfrm>
          <a:off x="0" y="0"/>
          <a:ext cx="0" cy="0"/>
          <a:chOff x="0" y="0"/>
          <a:chExt cx="0" cy="0"/>
        </a:xfrm>
      </p:grpSpPr>
      <p:pic>
        <p:nvPicPr>
          <p:cNvPr id="113" name="Google Shape;113;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14" name="Google Shape;114;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115" name="Google Shape;115;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16" name="Google Shape;116;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17" name="Google Shape;117;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18" name="Google Shape;118;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a:t>
            </a:r>
            <a:r>
              <a:rPr lang="en-US" sz="1400" b="0" i="0" u="none" strike="noStrike" cap="none" dirty="0">
                <a:solidFill>
                  <a:srgbClr val="000000"/>
                </a:solidFill>
                <a:latin typeface="Calibri"/>
                <a:ea typeface="Calibri"/>
                <a:cs typeface="Calibri"/>
                <a:sym typeface="Calibri"/>
              </a:rPr>
              <a:t>26 </a:t>
            </a:r>
            <a:r>
              <a:rPr lang="ru-RU" sz="1400" b="0" i="0" u="none" strike="noStrike" cap="none" dirty="0">
                <a:solidFill>
                  <a:srgbClr val="000000"/>
                </a:solidFill>
                <a:latin typeface="Calibri"/>
                <a:ea typeface="Calibri"/>
                <a:cs typeface="Calibri"/>
                <a:sym typeface="Calibri"/>
              </a:rPr>
              <a:t>занятие</a:t>
            </a:r>
            <a:endParaRPr sz="1400" b="0" i="0" u="none" strike="noStrike" cap="none" dirty="0">
              <a:solidFill>
                <a:schemeClr val="dk1"/>
              </a:solidFill>
              <a:latin typeface="Arial"/>
              <a:ea typeface="Arial"/>
              <a:cs typeface="Arial"/>
              <a:sym typeface="Arial"/>
            </a:endParaRPr>
          </a:p>
        </p:txBody>
      </p:sp>
      <p:sp>
        <p:nvSpPr>
          <p:cNvPr id="119" name="Google Shape;119;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
        <p:nvSpPr>
          <p:cNvPr id="120" name="Google Shape;120;p1"/>
          <p:cNvSpPr/>
          <p:nvPr/>
        </p:nvSpPr>
        <p:spPr>
          <a:xfrm>
            <a:off x="940375" y="3902229"/>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a:t>
            </a:r>
            <a:r>
              <a:rPr lang="ru-RU" sz="2400">
                <a:solidFill>
                  <a:schemeClr val="dk1"/>
                </a:solidFill>
                <a:latin typeface="Calibri"/>
                <a:ea typeface="Calibri"/>
                <a:cs typeface="Calibri"/>
                <a:sym typeface="Calibri"/>
              </a:rPr>
              <a:t>. 3D</a:t>
            </a:r>
            <a:r>
              <a:rPr lang="ru-RU"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3"/>
        <p:cNvGrpSpPr/>
        <p:nvPr/>
      </p:nvGrpSpPr>
      <p:grpSpPr>
        <a:xfrm>
          <a:off x="0" y="0"/>
          <a:ext cx="0" cy="0"/>
          <a:chOff x="0" y="0"/>
          <a:chExt cx="0" cy="0"/>
        </a:xfrm>
      </p:grpSpPr>
      <p:pic>
        <p:nvPicPr>
          <p:cNvPr id="244" name="Google Shape;244;g74fe145e18_0_247"/>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45" name="Google Shape;245;g74fe145e18_0_247"/>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6" name="Google Shape;246;g74fe145e18_0_247"/>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7" name="Google Shape;247;g74fe145e18_0_247"/>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8" name="Google Shape;248;g74fe145e18_0_247"/>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9" name="Google Shape;249;g74fe145e18_0_247"/>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50" name="Google Shape;250;g74fe145e18_0_247"/>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51" name="Google Shape;251;g74fe145e18_0_247"/>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52" name="Google Shape;252;g74fe145e18_0_247"/>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53" name="Google Shape;253;g74fe145e18_0_247"/>
          <p:cNvSpPr/>
          <p:nvPr/>
        </p:nvSpPr>
        <p:spPr>
          <a:xfrm>
            <a:off x="8519030" y="427650"/>
            <a:ext cx="4347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10</a:t>
            </a:r>
            <a:endParaRPr sz="1200" b="0" i="0" u="none" strike="noStrike" cap="none">
              <a:solidFill>
                <a:schemeClr val="dk1"/>
              </a:solidFill>
              <a:latin typeface="Arial"/>
              <a:ea typeface="Arial"/>
              <a:cs typeface="Arial"/>
              <a:sym typeface="Arial"/>
            </a:endParaRPr>
          </a:p>
        </p:txBody>
      </p:sp>
      <p:pic>
        <p:nvPicPr>
          <p:cNvPr id="254" name="Google Shape;254;g74fe145e18_0_247"/>
          <p:cNvPicPr preferRelativeResize="0"/>
          <p:nvPr/>
        </p:nvPicPr>
        <p:blipFill>
          <a:blip r:embed="rId8">
            <a:alphaModFix/>
          </a:blip>
          <a:stretch>
            <a:fillRect/>
          </a:stretch>
        </p:blipFill>
        <p:spPr>
          <a:xfrm>
            <a:off x="299825" y="2032825"/>
            <a:ext cx="8653899" cy="38411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8"/>
        <p:cNvGrpSpPr/>
        <p:nvPr/>
      </p:nvGrpSpPr>
      <p:grpSpPr>
        <a:xfrm>
          <a:off x="0" y="0"/>
          <a:ext cx="0" cy="0"/>
          <a:chOff x="0" y="0"/>
          <a:chExt cx="0" cy="0"/>
        </a:xfrm>
      </p:grpSpPr>
      <p:pic>
        <p:nvPicPr>
          <p:cNvPr id="259" name="Google Shape;259;g74fe145e18_0_260"/>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60" name="Google Shape;260;g74fe145e18_0_260"/>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61" name="Google Shape;261;g74fe145e18_0_260"/>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2" name="Google Shape;262;g74fe145e18_0_260"/>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3" name="Google Shape;263;g74fe145e18_0_260"/>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4" name="Google Shape;264;g74fe145e18_0_260"/>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5" name="Google Shape;265;g74fe145e18_0_260"/>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6" name="Google Shape;266;g74fe145e18_0_260"/>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7" name="Google Shape;267;g74fe145e18_0_260"/>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68" name="Google Shape;268;g74fe145e18_0_260"/>
          <p:cNvSpPr/>
          <p:nvPr/>
        </p:nvSpPr>
        <p:spPr>
          <a:xfrm>
            <a:off x="8519030" y="427650"/>
            <a:ext cx="4470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11</a:t>
            </a:r>
            <a:endParaRPr sz="1200" b="0" i="0" u="none" strike="noStrike" cap="none">
              <a:solidFill>
                <a:schemeClr val="dk1"/>
              </a:solidFill>
              <a:latin typeface="Arial"/>
              <a:ea typeface="Arial"/>
              <a:cs typeface="Arial"/>
              <a:sym typeface="Arial"/>
            </a:endParaRPr>
          </a:p>
        </p:txBody>
      </p:sp>
      <p:pic>
        <p:nvPicPr>
          <p:cNvPr id="269" name="Google Shape;269;g74fe145e18_0_260"/>
          <p:cNvPicPr preferRelativeResize="0"/>
          <p:nvPr/>
        </p:nvPicPr>
        <p:blipFill>
          <a:blip r:embed="rId8">
            <a:alphaModFix/>
          </a:blip>
          <a:stretch>
            <a:fillRect/>
          </a:stretch>
        </p:blipFill>
        <p:spPr>
          <a:xfrm>
            <a:off x="2289725" y="1417600"/>
            <a:ext cx="5490512" cy="47270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pic>
        <p:nvPicPr>
          <p:cNvPr id="274" name="Google Shape;274;g74fe145e18_0_273"/>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75" name="Google Shape;275;g74fe145e18_0_273"/>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76" name="Google Shape;276;g74fe145e18_0_27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7" name="Google Shape;277;g74fe145e18_0_27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8" name="Google Shape;278;g74fe145e18_0_27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79" name="Google Shape;279;g74fe145e18_0_273"/>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0" name="Google Shape;280;g74fe145e18_0_273"/>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81" name="Google Shape;281;g74fe145e18_0_273"/>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82" name="Google Shape;282;g74fe145e18_0_27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83" name="Google Shape;283;g74fe145e18_0_273"/>
          <p:cNvSpPr/>
          <p:nvPr/>
        </p:nvSpPr>
        <p:spPr>
          <a:xfrm>
            <a:off x="8519029" y="427650"/>
            <a:ext cx="4365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12</a:t>
            </a:r>
            <a:endParaRPr sz="1200" b="0" i="0" u="none" strike="noStrike" cap="none">
              <a:solidFill>
                <a:schemeClr val="dk1"/>
              </a:solidFill>
              <a:latin typeface="Arial"/>
              <a:ea typeface="Arial"/>
              <a:cs typeface="Arial"/>
              <a:sym typeface="Arial"/>
            </a:endParaRPr>
          </a:p>
        </p:txBody>
      </p:sp>
      <p:pic>
        <p:nvPicPr>
          <p:cNvPr id="284" name="Google Shape;284;g74fe145e18_0_273"/>
          <p:cNvPicPr preferRelativeResize="0"/>
          <p:nvPr/>
        </p:nvPicPr>
        <p:blipFill>
          <a:blip r:embed="rId8">
            <a:alphaModFix/>
          </a:blip>
          <a:stretch>
            <a:fillRect/>
          </a:stretch>
        </p:blipFill>
        <p:spPr>
          <a:xfrm>
            <a:off x="188338" y="1953828"/>
            <a:ext cx="8767313" cy="382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8"/>
        <p:cNvGrpSpPr/>
        <p:nvPr/>
      </p:nvGrpSpPr>
      <p:grpSpPr>
        <a:xfrm>
          <a:off x="0" y="0"/>
          <a:ext cx="0" cy="0"/>
          <a:chOff x="0" y="0"/>
          <a:chExt cx="0" cy="0"/>
        </a:xfrm>
      </p:grpSpPr>
      <p:pic>
        <p:nvPicPr>
          <p:cNvPr id="289" name="Google Shape;289;g74fe145e18_0_286"/>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90" name="Google Shape;290;g74fe145e18_0_286"/>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91" name="Google Shape;291;g74fe145e18_0_286"/>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92" name="Google Shape;292;g74fe145e18_0_286"/>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93" name="Google Shape;293;g74fe145e18_0_286"/>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94" name="Google Shape;294;g74fe145e18_0_286"/>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95" name="Google Shape;295;g74fe145e18_0_286"/>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96" name="Google Shape;296;g74fe145e18_0_286"/>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97" name="Google Shape;297;g74fe145e18_0_286"/>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98" name="Google Shape;298;g74fe145e18_0_286"/>
          <p:cNvSpPr/>
          <p:nvPr/>
        </p:nvSpPr>
        <p:spPr>
          <a:xfrm>
            <a:off x="8519029" y="427650"/>
            <a:ext cx="420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13</a:t>
            </a:r>
            <a:endParaRPr sz="1200" b="0" i="0" u="none" strike="noStrike" cap="none">
              <a:solidFill>
                <a:schemeClr val="dk1"/>
              </a:solidFill>
              <a:latin typeface="Arial"/>
              <a:ea typeface="Arial"/>
              <a:cs typeface="Arial"/>
              <a:sym typeface="Arial"/>
            </a:endParaRPr>
          </a:p>
        </p:txBody>
      </p:sp>
      <p:pic>
        <p:nvPicPr>
          <p:cNvPr id="299" name="Google Shape;299;g74fe145e18_0_286"/>
          <p:cNvPicPr preferRelativeResize="0"/>
          <p:nvPr/>
        </p:nvPicPr>
        <p:blipFill>
          <a:blip r:embed="rId8">
            <a:alphaModFix/>
          </a:blip>
          <a:stretch>
            <a:fillRect/>
          </a:stretch>
        </p:blipFill>
        <p:spPr>
          <a:xfrm>
            <a:off x="2334772" y="1697750"/>
            <a:ext cx="4474472" cy="473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3"/>
        <p:cNvGrpSpPr/>
        <p:nvPr/>
      </p:nvGrpSpPr>
      <p:grpSpPr>
        <a:xfrm>
          <a:off x="0" y="0"/>
          <a:ext cx="0" cy="0"/>
          <a:chOff x="0" y="0"/>
          <a:chExt cx="0" cy="0"/>
        </a:xfrm>
      </p:grpSpPr>
      <p:pic>
        <p:nvPicPr>
          <p:cNvPr id="304" name="Google Shape;304;g74fe145e18_0_299"/>
          <p:cNvPicPr preferRelativeResize="0"/>
          <p:nvPr/>
        </p:nvPicPr>
        <p:blipFill>
          <a:blip r:embed="rId3">
            <a:alphaModFix/>
          </a:blip>
          <a:stretch>
            <a:fillRect/>
          </a:stretch>
        </p:blipFill>
        <p:spPr>
          <a:xfrm>
            <a:off x="958475" y="1697750"/>
            <a:ext cx="7380050" cy="5089137"/>
          </a:xfrm>
          <a:prstGeom prst="rect">
            <a:avLst/>
          </a:prstGeom>
          <a:noFill/>
          <a:ln>
            <a:noFill/>
          </a:ln>
        </p:spPr>
      </p:pic>
      <p:pic>
        <p:nvPicPr>
          <p:cNvPr id="305" name="Google Shape;305;g74fe145e18_0_299"/>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306" name="Google Shape;306;g74fe145e18_0_29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07" name="Google Shape;307;g74fe145e18_0_299"/>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08" name="Google Shape;308;g74fe145e18_0_299"/>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09" name="Google Shape;309;g74fe145e18_0_299"/>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10" name="Google Shape;310;g74fe145e18_0_29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11" name="Google Shape;311;g74fe145e18_0_299"/>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312" name="Google Shape;312;g74fe145e18_0_299"/>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313" name="Google Shape;313;g74fe145e18_0_29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14" name="Google Shape;314;g74fe145e18_0_299"/>
          <p:cNvSpPr/>
          <p:nvPr/>
        </p:nvSpPr>
        <p:spPr>
          <a:xfrm>
            <a:off x="8519031" y="427650"/>
            <a:ext cx="4605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14</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pic>
        <p:nvPicPr>
          <p:cNvPr id="319" name="Google Shape;319;g74fe145e18_0_318"/>
          <p:cNvPicPr preferRelativeResize="0"/>
          <p:nvPr/>
        </p:nvPicPr>
        <p:blipFill>
          <a:blip r:embed="rId3">
            <a:alphaModFix/>
          </a:blip>
          <a:stretch>
            <a:fillRect/>
          </a:stretch>
        </p:blipFill>
        <p:spPr>
          <a:xfrm>
            <a:off x="1493652" y="767361"/>
            <a:ext cx="7278874" cy="5790570"/>
          </a:xfrm>
          <a:prstGeom prst="rect">
            <a:avLst/>
          </a:prstGeom>
          <a:noFill/>
          <a:ln>
            <a:noFill/>
          </a:ln>
        </p:spPr>
      </p:pic>
      <p:pic>
        <p:nvPicPr>
          <p:cNvPr id="320" name="Google Shape;320;g74fe145e18_0_318"/>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321" name="Google Shape;321;g74fe145e18_0_31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2" name="Google Shape;322;g74fe145e18_0_318"/>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23" name="Google Shape;323;g74fe145e18_0_318"/>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24" name="Google Shape;324;g74fe145e18_0_318"/>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25" name="Google Shape;325;g74fe145e18_0_31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6" name="Google Shape;326;g74fe145e18_0_318"/>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327" name="Google Shape;327;g74fe145e18_0_318"/>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328" name="Google Shape;328;g74fe145e18_0_31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29" name="Google Shape;329;g74fe145e18_0_318"/>
          <p:cNvSpPr/>
          <p:nvPr/>
        </p:nvSpPr>
        <p:spPr>
          <a:xfrm>
            <a:off x="8519029" y="427650"/>
            <a:ext cx="420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15</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375"/>
        <p:cNvGrpSpPr/>
        <p:nvPr/>
      </p:nvGrpSpPr>
      <p:grpSpPr>
        <a:xfrm>
          <a:off x="0" y="0"/>
          <a:ext cx="0" cy="0"/>
          <a:chOff x="0" y="0"/>
          <a:chExt cx="0" cy="0"/>
        </a:xfrm>
      </p:grpSpPr>
      <p:pic>
        <p:nvPicPr>
          <p:cNvPr id="376" name="Google Shape;376;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377" name="Google Shape;377;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378" name="Google Shape;378;p4"/>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379" name="Google Shape;379;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380" name="Google Shape;380;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381" name="Google Shape;381;p4"/>
          <p:cNvSpPr/>
          <p:nvPr/>
        </p:nvSpPr>
        <p:spPr>
          <a:xfrm>
            <a:off x="955500" y="4011854"/>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a:t>
            </a:r>
            <a:r>
              <a:rPr lang="ru-RU" sz="2400">
                <a:solidFill>
                  <a:schemeClr val="dk1"/>
                </a:solidFill>
                <a:latin typeface="Calibri"/>
                <a:ea typeface="Calibri"/>
                <a:cs typeface="Calibri"/>
                <a:sym typeface="Calibri"/>
              </a:rPr>
              <a:t>. 3D</a:t>
            </a:r>
            <a:r>
              <a:rPr lang="ru-RU"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6"/>
        <p:cNvGrpSpPr/>
        <p:nvPr/>
      </p:nvGrpSpPr>
      <p:grpSpPr>
        <a:xfrm>
          <a:off x="0" y="0"/>
          <a:ext cx="0" cy="0"/>
          <a:chOff x="0" y="0"/>
          <a:chExt cx="0" cy="0"/>
        </a:xfrm>
      </p:grpSpPr>
      <p:pic>
        <p:nvPicPr>
          <p:cNvPr id="387" name="Google Shape;387;g642320f223_0_58"/>
          <p:cNvPicPr preferRelativeResize="0"/>
          <p:nvPr/>
        </p:nvPicPr>
        <p:blipFill>
          <a:blip r:embed="rId3">
            <a:alphaModFix/>
          </a:blip>
          <a:stretch>
            <a:fillRect/>
          </a:stretch>
        </p:blipFill>
        <p:spPr>
          <a:xfrm>
            <a:off x="1653875" y="1153800"/>
            <a:ext cx="6544783" cy="5477701"/>
          </a:xfrm>
          <a:prstGeom prst="rect">
            <a:avLst/>
          </a:prstGeom>
          <a:noFill/>
          <a:ln>
            <a:noFill/>
          </a:ln>
        </p:spPr>
      </p:pic>
      <p:pic>
        <p:nvPicPr>
          <p:cNvPr id="388" name="Google Shape;388;g642320f223_0_58"/>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389" name="Google Shape;389;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17</a:t>
            </a:r>
            <a:endParaRPr sz="1200" b="0" i="0" u="none" strike="noStrike" cap="none" dirty="0">
              <a:solidFill>
                <a:schemeClr val="dk1"/>
              </a:solidFill>
              <a:latin typeface="Arial"/>
              <a:ea typeface="Arial"/>
              <a:cs typeface="Arial"/>
              <a:sym typeface="Arial"/>
            </a:endParaRPr>
          </a:p>
        </p:txBody>
      </p:sp>
      <p:sp>
        <p:nvSpPr>
          <p:cNvPr id="390" name="Google Shape;390;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91" name="Google Shape;391;g642320f223_0_58"/>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92" name="Google Shape;392;g642320f223_0_58"/>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93" name="Google Shape;393;g642320f223_0_58"/>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94" name="Google Shape;394;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5" name="Google Shape;395;g642320f223_0_58"/>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396" name="Google Shape;396;g642320f223_0_58"/>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397" name="Google Shape;397;g642320f223_0_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24"/>
        <p:cNvGrpSpPr/>
        <p:nvPr/>
      </p:nvGrpSpPr>
      <p:grpSpPr>
        <a:xfrm>
          <a:off x="0" y="0"/>
          <a:ext cx="0" cy="0"/>
          <a:chOff x="0" y="0"/>
          <a:chExt cx="0" cy="0"/>
        </a:xfrm>
      </p:grpSpPr>
      <p:pic>
        <p:nvPicPr>
          <p:cNvPr id="125" name="Google Shape;125;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126" name="Google Shape;126;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27" name="Google Shape;127;p2"/>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a:t>
            </a:r>
            <a:r>
              <a:rPr lang="en-US" sz="1400" b="0" i="0" u="none" strike="noStrike" cap="none" dirty="0">
                <a:solidFill>
                  <a:srgbClr val="000000"/>
                </a:solidFill>
                <a:latin typeface="Calibri"/>
                <a:ea typeface="Calibri"/>
                <a:cs typeface="Calibri"/>
                <a:sym typeface="Calibri"/>
              </a:rPr>
              <a:t>26 </a:t>
            </a:r>
            <a:r>
              <a:rPr lang="ru-RU" sz="1400" b="0" i="0" u="none" strike="noStrike" cap="none" dirty="0">
                <a:solidFill>
                  <a:srgbClr val="000000"/>
                </a:solidFill>
                <a:latin typeface="Calibri"/>
                <a:ea typeface="Calibri"/>
                <a:cs typeface="Calibri"/>
                <a:sym typeface="Calibri"/>
              </a:rPr>
              <a:t>занятие</a:t>
            </a:r>
            <a:endParaRPr sz="1400" b="0" i="0" u="none" strike="noStrike" cap="none" dirty="0">
              <a:solidFill>
                <a:schemeClr val="dk1"/>
              </a:solidFill>
              <a:latin typeface="Arial"/>
              <a:ea typeface="Arial"/>
              <a:cs typeface="Arial"/>
              <a:sym typeface="Arial"/>
            </a:endParaRPr>
          </a:p>
        </p:txBody>
      </p:sp>
      <p:sp>
        <p:nvSpPr>
          <p:cNvPr id="128" name="Google Shape;128;p2"/>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
        <p:nvSpPr>
          <p:cNvPr id="129" name="Google Shape;129;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130" name="Google Shape;130;p2"/>
          <p:cNvSpPr/>
          <p:nvPr/>
        </p:nvSpPr>
        <p:spPr>
          <a:xfrm>
            <a:off x="940375" y="3865504"/>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a:t>
            </a:r>
            <a:r>
              <a:rPr lang="ru-RU" sz="2400">
                <a:solidFill>
                  <a:schemeClr val="dk1"/>
                </a:solidFill>
                <a:latin typeface="Calibri"/>
                <a:ea typeface="Calibri"/>
                <a:cs typeface="Calibri"/>
                <a:sym typeface="Calibri"/>
              </a:rPr>
              <a:t>. 3D</a:t>
            </a:r>
            <a:r>
              <a:rPr lang="ru-RU"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pic>
        <p:nvPicPr>
          <p:cNvPr id="135" name="Google Shape;135;g74fe145e18_0_23"/>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36" name="Google Shape;136;g74fe145e18_0_23"/>
          <p:cNvSpPr/>
          <p:nvPr/>
        </p:nvSpPr>
        <p:spPr>
          <a:xfrm>
            <a:off x="739075" y="1900450"/>
            <a:ext cx="7914300" cy="1794900"/>
          </a:xfrm>
          <a:prstGeom prst="rect">
            <a:avLst/>
          </a:prstGeom>
          <a:noFill/>
          <a:ln>
            <a:noFill/>
          </a:ln>
        </p:spPr>
        <p:txBody>
          <a:bodyPr spcFirstLastPara="1" wrap="square" lIns="90000" tIns="45000" rIns="90000" bIns="45000" anchor="t" anchorCtr="0">
            <a:noAutofit/>
          </a:bodyPr>
          <a:lstStyle/>
          <a:p>
            <a:pPr marL="0" lvl="0" indent="0" algn="l" rtl="0">
              <a:lnSpc>
                <a:spcPct val="115000"/>
              </a:lnSpc>
              <a:spcBef>
                <a:spcPts val="0"/>
              </a:spcBef>
              <a:spcAft>
                <a:spcPts val="0"/>
              </a:spcAft>
              <a:buClr>
                <a:schemeClr val="dk1"/>
              </a:buClr>
              <a:buSzPts val="1100"/>
              <a:buFont typeface="Arial"/>
              <a:buNone/>
            </a:pPr>
            <a:r>
              <a:rPr lang="ru-RU" sz="1600" b="1">
                <a:solidFill>
                  <a:schemeClr val="dk1"/>
                </a:solidFill>
                <a:latin typeface="Calibri"/>
                <a:ea typeface="Calibri"/>
                <a:cs typeface="Calibri"/>
                <a:sym typeface="Calibri"/>
              </a:rPr>
              <a:t>OpenGL </a:t>
            </a:r>
            <a:r>
              <a:rPr lang="ru-RU" sz="1600">
                <a:solidFill>
                  <a:schemeClr val="dk1"/>
                </a:solidFill>
                <a:latin typeface="Calibri"/>
                <a:ea typeface="Calibri"/>
                <a:cs typeface="Calibri"/>
                <a:sym typeface="Calibri"/>
              </a:rPr>
              <a:t>- это графический стандарт в области компьютерной графики. На данный момент он является одним из самых популярных графических стандартов во всём мире.</a:t>
            </a:r>
            <a:endParaRPr sz="1600" b="0" i="0" u="none" strike="noStrike" cap="none">
              <a:solidFill>
                <a:schemeClr val="dk1"/>
              </a:solidFill>
              <a:latin typeface="Arial"/>
              <a:ea typeface="Arial"/>
              <a:cs typeface="Arial"/>
              <a:sym typeface="Arial"/>
            </a:endParaRPr>
          </a:p>
        </p:txBody>
      </p:sp>
      <p:pic>
        <p:nvPicPr>
          <p:cNvPr id="137" name="Google Shape;137;g74fe145e18_0_2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38" name="Google Shape;138;g74fe145e18_0_2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39" name="Google Shape;139;g74fe145e18_0_2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40" name="Google Shape;140;g74fe145e18_0_23"/>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41" name="Google Shape;141;g74fe145e18_0_23"/>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42" name="Google Shape;142;g74fe145e18_0_23"/>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43" name="Google Shape;143;g74fe145e18_0_2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44" name="Google Shape;144;g74fe145e18_0_23"/>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3</a:t>
            </a:r>
            <a:endParaRPr sz="1200" b="0" i="0" u="none" strike="noStrike" cap="none">
              <a:solidFill>
                <a:schemeClr val="dk1"/>
              </a:solidFill>
              <a:latin typeface="Arial"/>
              <a:ea typeface="Arial"/>
              <a:cs typeface="Arial"/>
              <a:sym typeface="Arial"/>
            </a:endParaRPr>
          </a:p>
        </p:txBody>
      </p:sp>
      <p:sp>
        <p:nvSpPr>
          <p:cNvPr id="145" name="Google Shape;145;g74fe145e18_0_23"/>
          <p:cNvSpPr txBox="1"/>
          <p:nvPr/>
        </p:nvSpPr>
        <p:spPr>
          <a:xfrm>
            <a:off x="739075" y="2838200"/>
            <a:ext cx="3899700" cy="184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RU" sz="1600">
                <a:solidFill>
                  <a:schemeClr val="dk1"/>
                </a:solidFill>
                <a:latin typeface="Calibri"/>
                <a:ea typeface="Calibri"/>
                <a:cs typeface="Calibri"/>
                <a:sym typeface="Calibri"/>
              </a:rPr>
              <a:t>OpenGL - это открытый и мобильный стандарт. Программы, написанные с помощью OpenGL можно переносить практически на любые платформы, получая при этом одинаковый результат, будь это графическая станция или суперкомпьютер. OpenGL освобождает программиста от написания программ для конкретного оборудования. Если устройство поддерживает какую-то функцию, то эта функция выполняется аппаратно, если нет, то библиотека выполняет её программно.</a:t>
            </a:r>
            <a:endParaRPr sz="1600"/>
          </a:p>
        </p:txBody>
      </p:sp>
      <p:pic>
        <p:nvPicPr>
          <p:cNvPr id="146" name="Google Shape;146;g74fe145e18_0_23"/>
          <p:cNvPicPr preferRelativeResize="0"/>
          <p:nvPr/>
        </p:nvPicPr>
        <p:blipFill>
          <a:blip r:embed="rId8">
            <a:alphaModFix/>
          </a:blip>
          <a:stretch>
            <a:fillRect/>
          </a:stretch>
        </p:blipFill>
        <p:spPr>
          <a:xfrm>
            <a:off x="4638775" y="3695350"/>
            <a:ext cx="4314420" cy="1870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pic>
        <p:nvPicPr>
          <p:cNvPr id="151" name="Google Shape;151;g74fe145e18_0_36"/>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52" name="Google Shape;152;g74fe145e18_0_36"/>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53" name="Google Shape;153;g74fe145e18_0_36"/>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54" name="Google Shape;154;g74fe145e18_0_36"/>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55" name="Google Shape;155;g74fe145e18_0_36"/>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56" name="Google Shape;156;g74fe145e18_0_36"/>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57" name="Google Shape;157;g74fe145e18_0_36"/>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58" name="Google Shape;158;g74fe145e18_0_36"/>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59" name="Google Shape;159;g74fe145e18_0_36"/>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60" name="Google Shape;160;g74fe145e18_0_36"/>
          <p:cNvSpPr txBox="1"/>
          <p:nvPr/>
        </p:nvSpPr>
        <p:spPr>
          <a:xfrm>
            <a:off x="739075" y="1929000"/>
            <a:ext cx="3805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RU" sz="1600">
                <a:solidFill>
                  <a:schemeClr val="dk1"/>
                </a:solidFill>
                <a:latin typeface="Calibri"/>
                <a:ea typeface="Calibri"/>
                <a:cs typeface="Calibri"/>
                <a:sym typeface="Calibri"/>
              </a:rPr>
              <a:t>С точки зрения программиста OpenGL - это программный интерфейс для графических устройств, таких как графические ускорители. Он включает в себя около 150 различных команд, с помощью которых программист может определять различные объекты и производить рендеринг.</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ru-RU" sz="1600" b="1">
                <a:solidFill>
                  <a:schemeClr val="dk1"/>
                </a:solidFill>
                <a:latin typeface="Calibri"/>
                <a:ea typeface="Calibri"/>
                <a:cs typeface="Calibri"/>
                <a:sym typeface="Calibri"/>
              </a:rPr>
              <a:t>Qt 3D</a:t>
            </a:r>
            <a:r>
              <a:rPr lang="ru-RU" sz="1600">
                <a:solidFill>
                  <a:schemeClr val="dk1"/>
                </a:solidFill>
                <a:latin typeface="Calibri"/>
                <a:ea typeface="Calibri"/>
                <a:cs typeface="Calibri"/>
                <a:sym typeface="Calibri"/>
              </a:rPr>
              <a:t> - это 3d фреймворк, который позволяет рисовать трехмерные фигуры и передвигать их, а также перемещать камеру.</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a:solidFill>
                <a:schemeClr val="dk1"/>
              </a:solidFill>
              <a:latin typeface="Calibri"/>
              <a:ea typeface="Calibri"/>
              <a:cs typeface="Calibri"/>
              <a:sym typeface="Calibri"/>
            </a:endParaRPr>
          </a:p>
        </p:txBody>
      </p:sp>
      <p:sp>
        <p:nvSpPr>
          <p:cNvPr id="161" name="Google Shape;161;g74fe145e18_0_36"/>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4</a:t>
            </a:r>
            <a:endParaRPr sz="1200" b="0" i="0" u="none" strike="noStrike" cap="none">
              <a:solidFill>
                <a:schemeClr val="dk1"/>
              </a:solidFill>
              <a:latin typeface="Arial"/>
              <a:ea typeface="Arial"/>
              <a:cs typeface="Arial"/>
              <a:sym typeface="Arial"/>
            </a:endParaRPr>
          </a:p>
        </p:txBody>
      </p:sp>
      <p:sp>
        <p:nvSpPr>
          <p:cNvPr id="162" name="Google Shape;162;g74fe145e18_0_36"/>
          <p:cNvSpPr txBox="1"/>
          <p:nvPr/>
        </p:nvSpPr>
        <p:spPr>
          <a:xfrm>
            <a:off x="1234550" y="3695350"/>
            <a:ext cx="6751800" cy="6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latin typeface="Calibri"/>
              <a:ea typeface="Calibri"/>
              <a:cs typeface="Calibri"/>
              <a:sym typeface="Calibri"/>
            </a:endParaRPr>
          </a:p>
        </p:txBody>
      </p:sp>
      <p:pic>
        <p:nvPicPr>
          <p:cNvPr id="163" name="Google Shape;163;g74fe145e18_0_36"/>
          <p:cNvPicPr preferRelativeResize="0"/>
          <p:nvPr/>
        </p:nvPicPr>
        <p:blipFill>
          <a:blip r:embed="rId8">
            <a:alphaModFix/>
          </a:blip>
          <a:stretch>
            <a:fillRect/>
          </a:stretch>
        </p:blipFill>
        <p:spPr>
          <a:xfrm>
            <a:off x="5080871" y="2090346"/>
            <a:ext cx="3572450" cy="350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pic>
        <p:nvPicPr>
          <p:cNvPr id="168" name="Google Shape;168;g74fe145e18_0_233"/>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9" name="Google Shape;169;g74fe145e18_0_233"/>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70" name="Google Shape;170;g74fe145e18_0_23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71" name="Google Shape;171;g74fe145e18_0_23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72" name="Google Shape;172;g74fe145e18_0_23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73" name="Google Shape;173;g74fe145e18_0_233"/>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74" name="Google Shape;174;g74fe145e18_0_233"/>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75" name="Google Shape;175;g74fe145e18_0_233"/>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76" name="Google Shape;176;g74fe145e18_0_23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77" name="Google Shape;177;g74fe145e18_0_233"/>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5</a:t>
            </a:r>
            <a:endParaRPr sz="1200" b="0" i="0" u="none" strike="noStrike" cap="none">
              <a:solidFill>
                <a:schemeClr val="dk1"/>
              </a:solidFill>
              <a:latin typeface="Arial"/>
              <a:ea typeface="Arial"/>
              <a:cs typeface="Arial"/>
              <a:sym typeface="Arial"/>
            </a:endParaRPr>
          </a:p>
        </p:txBody>
      </p:sp>
      <p:pic>
        <p:nvPicPr>
          <p:cNvPr id="178" name="Google Shape;178;g74fe145e18_0_233"/>
          <p:cNvPicPr preferRelativeResize="0"/>
          <p:nvPr/>
        </p:nvPicPr>
        <p:blipFill>
          <a:blip r:embed="rId8">
            <a:alphaModFix/>
          </a:blip>
          <a:stretch>
            <a:fillRect/>
          </a:stretch>
        </p:blipFill>
        <p:spPr>
          <a:xfrm>
            <a:off x="1947525" y="1900450"/>
            <a:ext cx="6144375" cy="41645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
        <p:cNvGrpSpPr/>
        <p:nvPr/>
      </p:nvGrpSpPr>
      <p:grpSpPr>
        <a:xfrm>
          <a:off x="0" y="0"/>
          <a:ext cx="0" cy="0"/>
          <a:chOff x="0" y="0"/>
          <a:chExt cx="0" cy="0"/>
        </a:xfrm>
      </p:grpSpPr>
      <p:pic>
        <p:nvPicPr>
          <p:cNvPr id="183" name="Google Shape;183;g74fe145e18_0_4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84" name="Google Shape;184;g74fe145e18_0_4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85" name="Google Shape;185;g74fe145e18_0_4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86" name="Google Shape;186;g74fe145e18_0_4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87" name="Google Shape;187;g74fe145e18_0_4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88" name="Google Shape;188;g74fe145e18_0_4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89" name="Google Shape;189;g74fe145e18_0_4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90" name="Google Shape;190;g74fe145e18_0_4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91" name="Google Shape;191;g74fe145e18_0_4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92" name="Google Shape;192;g74fe145e18_0_49"/>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6</a:t>
            </a:r>
            <a:endParaRPr sz="1200" b="0" i="0" u="none" strike="noStrike" cap="none">
              <a:solidFill>
                <a:schemeClr val="dk1"/>
              </a:solidFill>
              <a:latin typeface="Arial"/>
              <a:ea typeface="Arial"/>
              <a:cs typeface="Arial"/>
              <a:sym typeface="Arial"/>
            </a:endParaRPr>
          </a:p>
        </p:txBody>
      </p:sp>
      <p:pic>
        <p:nvPicPr>
          <p:cNvPr id="193" name="Google Shape;193;g74fe145e18_0_49"/>
          <p:cNvPicPr preferRelativeResize="0"/>
          <p:nvPr/>
        </p:nvPicPr>
        <p:blipFill>
          <a:blip r:embed="rId8">
            <a:alphaModFix/>
          </a:blip>
          <a:stretch>
            <a:fillRect/>
          </a:stretch>
        </p:blipFill>
        <p:spPr>
          <a:xfrm>
            <a:off x="643675" y="4799413"/>
            <a:ext cx="8025400" cy="484727"/>
          </a:xfrm>
          <a:prstGeom prst="rect">
            <a:avLst/>
          </a:prstGeom>
          <a:noFill/>
          <a:ln>
            <a:noFill/>
          </a:ln>
        </p:spPr>
      </p:pic>
      <p:pic>
        <p:nvPicPr>
          <p:cNvPr id="194" name="Google Shape;194;g74fe145e18_0_49"/>
          <p:cNvPicPr preferRelativeResize="0"/>
          <p:nvPr/>
        </p:nvPicPr>
        <p:blipFill>
          <a:blip r:embed="rId9">
            <a:alphaModFix/>
          </a:blip>
          <a:stretch>
            <a:fillRect/>
          </a:stretch>
        </p:blipFill>
        <p:spPr>
          <a:xfrm>
            <a:off x="3157213" y="2246377"/>
            <a:ext cx="2618915" cy="190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pic>
        <p:nvPicPr>
          <p:cNvPr id="199" name="Google Shape;199;g74fe145e18_0_62"/>
          <p:cNvPicPr preferRelativeResize="0"/>
          <p:nvPr/>
        </p:nvPicPr>
        <p:blipFill>
          <a:blip r:embed="rId3">
            <a:alphaModFix/>
          </a:blip>
          <a:stretch>
            <a:fillRect/>
          </a:stretch>
        </p:blipFill>
        <p:spPr>
          <a:xfrm>
            <a:off x="551000" y="1635450"/>
            <a:ext cx="8528163" cy="4970899"/>
          </a:xfrm>
          <a:prstGeom prst="rect">
            <a:avLst/>
          </a:prstGeom>
          <a:noFill/>
          <a:ln>
            <a:noFill/>
          </a:ln>
        </p:spPr>
      </p:pic>
      <p:pic>
        <p:nvPicPr>
          <p:cNvPr id="200" name="Google Shape;200;g74fe145e18_0_62"/>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201" name="Google Shape;201;g74fe145e18_0_62"/>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02" name="Google Shape;202;g74fe145e18_0_62"/>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03" name="Google Shape;203;g74fe145e18_0_62"/>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04" name="Google Shape;204;g74fe145e18_0_62"/>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05" name="Google Shape;205;g74fe145e18_0_62"/>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06" name="Google Shape;206;g74fe145e18_0_62"/>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207" name="Google Shape;207;g74fe145e18_0_62"/>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208" name="Google Shape;208;g74fe145e18_0_6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09" name="Google Shape;209;g74fe145e18_0_62"/>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7</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3"/>
        <p:cNvGrpSpPr/>
        <p:nvPr/>
      </p:nvGrpSpPr>
      <p:grpSpPr>
        <a:xfrm>
          <a:off x="0" y="0"/>
          <a:ext cx="0" cy="0"/>
          <a:chOff x="0" y="0"/>
          <a:chExt cx="0" cy="0"/>
        </a:xfrm>
      </p:grpSpPr>
      <p:pic>
        <p:nvPicPr>
          <p:cNvPr id="214" name="Google Shape;214;g74fe145e18_0_75"/>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15" name="Google Shape;215;g74fe145e18_0_75"/>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16" name="Google Shape;216;g74fe145e18_0_75"/>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7" name="Google Shape;217;g74fe145e18_0_75"/>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8" name="Google Shape;218;g74fe145e18_0_75"/>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19" name="Google Shape;219;g74fe145e18_0_75"/>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0" name="Google Shape;220;g74fe145e18_0_75"/>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21" name="Google Shape;221;g74fe145e18_0_75"/>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22" name="Google Shape;222;g74fe145e18_0_7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23" name="Google Shape;223;g74fe145e18_0_75"/>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8</a:t>
            </a:r>
            <a:endParaRPr sz="1200" b="0" i="0" u="none" strike="noStrike" cap="none">
              <a:solidFill>
                <a:schemeClr val="dk1"/>
              </a:solidFill>
              <a:latin typeface="Arial"/>
              <a:ea typeface="Arial"/>
              <a:cs typeface="Arial"/>
              <a:sym typeface="Arial"/>
            </a:endParaRPr>
          </a:p>
        </p:txBody>
      </p:sp>
      <p:pic>
        <p:nvPicPr>
          <p:cNvPr id="224" name="Google Shape;224;g74fe145e18_0_75"/>
          <p:cNvPicPr preferRelativeResize="0"/>
          <p:nvPr/>
        </p:nvPicPr>
        <p:blipFill>
          <a:blip r:embed="rId8">
            <a:alphaModFix/>
          </a:blip>
          <a:stretch>
            <a:fillRect/>
          </a:stretch>
        </p:blipFill>
        <p:spPr>
          <a:xfrm>
            <a:off x="350038" y="2289226"/>
            <a:ext cx="8443926" cy="31566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pic>
        <p:nvPicPr>
          <p:cNvPr id="229" name="Google Shape;229;g74fe145e18_0_8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30" name="Google Shape;230;g74fe145e18_0_8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31" name="Google Shape;231;g74fe145e18_0_8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32" name="Google Shape;232;g74fe145e18_0_8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33" name="Google Shape;233;g74fe145e18_0_8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34" name="Google Shape;234;g74fe145e18_0_8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35" name="Google Shape;235;g74fe145e18_0_8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36" name="Google Shape;236;g74fe145e18_0_8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37" name="Google Shape;237;g74fe145e18_0_8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QT. </a:t>
            </a:r>
            <a:r>
              <a:rPr lang="ru-RU" sz="2000" b="1">
                <a:latin typeface="Calibri"/>
                <a:ea typeface="Calibri"/>
                <a:cs typeface="Calibri"/>
                <a:sym typeface="Calibri"/>
              </a:rPr>
              <a:t>3D</a:t>
            </a:r>
            <a:r>
              <a:rPr lang="ru-RU" sz="2000" b="1"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38" name="Google Shape;238;g74fe145e18_0_88"/>
          <p:cNvSpPr/>
          <p:nvPr/>
        </p:nvSpPr>
        <p:spPr>
          <a:xfrm>
            <a:off x="8519013" y="427650"/>
            <a:ext cx="309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9</a:t>
            </a:r>
            <a:endParaRPr sz="1200" b="0" i="0" u="none" strike="noStrike" cap="none">
              <a:solidFill>
                <a:schemeClr val="dk1"/>
              </a:solidFill>
              <a:latin typeface="Arial"/>
              <a:ea typeface="Arial"/>
              <a:cs typeface="Arial"/>
              <a:sym typeface="Arial"/>
            </a:endParaRPr>
          </a:p>
        </p:txBody>
      </p:sp>
      <p:pic>
        <p:nvPicPr>
          <p:cNvPr id="239" name="Google Shape;239;g74fe145e18_0_88"/>
          <p:cNvPicPr preferRelativeResize="0"/>
          <p:nvPr/>
        </p:nvPicPr>
        <p:blipFill>
          <a:blip r:embed="rId8">
            <a:alphaModFix/>
          </a:blip>
          <a:stretch>
            <a:fillRect/>
          </a:stretch>
        </p:blipFill>
        <p:spPr>
          <a:xfrm>
            <a:off x="1866925" y="1340575"/>
            <a:ext cx="5966674" cy="50476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362</Words>
  <Application>Microsoft Office PowerPoint</Application>
  <PresentationFormat>Экран (4:3)</PresentationFormat>
  <Paragraphs>78</Paragraphs>
  <Slides>17</Slides>
  <Notes>17</Notes>
  <HiddenSlides>0</HiddenSlides>
  <MMClips>0</MMClips>
  <ScaleCrop>false</ScaleCrop>
  <HeadingPairs>
    <vt:vector size="6" baseType="variant">
      <vt:variant>
        <vt:lpstr>Использованные шрифты</vt:lpstr>
      </vt:variant>
      <vt:variant>
        <vt:i4>2</vt:i4>
      </vt:variant>
      <vt:variant>
        <vt:lpstr>Тема</vt:lpstr>
      </vt:variant>
      <vt:variant>
        <vt:i4>2</vt:i4>
      </vt:variant>
      <vt:variant>
        <vt:lpstr>Заголовки слайдов</vt:lpstr>
      </vt:variant>
      <vt:variant>
        <vt:i4>17</vt:i4>
      </vt:variant>
    </vt:vector>
  </HeadingPairs>
  <TitlesOfParts>
    <vt:vector size="21" baseType="lpstr">
      <vt:lpstr>Arial</vt:lpstr>
      <vt:lpstr>Calibri</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Priyomko</dc:creator>
  <cp:lastModifiedBy>Kirill Priyomko</cp:lastModifiedBy>
  <cp:revision>3</cp:revision>
  <dcterms:created xsi:type="dcterms:W3CDTF">2020-01-18T08:52:17Z</dcterms:created>
  <dcterms:modified xsi:type="dcterms:W3CDTF">2020-04-29T18:25:43Z</dcterms:modified>
</cp:coreProperties>
</file>