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5" r:id="rId8"/>
    <p:sldId id="259" r:id="rId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9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71050C73-970B-4BC5-87A8-28F762D9FE98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7BBB588-E1DC-49B0-AEE6-5F3FBB1B97DD}"/>
              </a:ext>
            </a:extLst>
          </p:cNvPr>
          <p:cNvSpPr/>
          <p:nvPr/>
        </p:nvSpPr>
        <p:spPr>
          <a:xfrm>
            <a:off x="680400" y="2818632"/>
            <a:ext cx="7916400" cy="1982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4400" spc="-1" dirty="0">
                <a:latin typeface="Arial"/>
              </a:rPr>
              <a:t>ЧТО ТАКОЕ ПРОЕКТ?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D36AFA-680D-487A-94DF-99A8D223B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303" y="1566831"/>
            <a:ext cx="6175277" cy="4814460"/>
          </a:xfrm>
          <a:prstGeom prst="rect">
            <a:avLst/>
          </a:prstGeom>
        </p:spPr>
      </p:pic>
      <p:sp>
        <p:nvSpPr>
          <p:cNvPr id="11" name="Google Shape;137;p32">
            <a:extLst>
              <a:ext uri="{FF2B5EF4-FFF2-40B4-BE49-F238E27FC236}">
                <a16:creationId xmlns:a16="http://schemas.microsoft.com/office/drawing/2014/main" id="{986DEF9A-4D3D-480D-A107-6D8ED7704F0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74DD9210-31EC-4B88-B1DD-40B8F7FD16F0}"/>
              </a:ext>
            </a:extLst>
          </p:cNvPr>
          <p:cNvSpPr/>
          <p:nvPr/>
        </p:nvSpPr>
        <p:spPr>
          <a:xfrm>
            <a:off x="4504203" y="1610678"/>
            <a:ext cx="6791400" cy="4726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</a:rPr>
              <a:t>Этапы работы над проектом</a:t>
            </a:r>
            <a:endParaRPr lang="ru-RU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E6D682-8DAB-4148-BCFE-EF7CB3DF4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63" y="2510947"/>
            <a:ext cx="7767674" cy="3539635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7E158445-93B4-4CA6-8E70-F4F107F65B61}"/>
              </a:ext>
            </a:extLst>
          </p:cNvPr>
          <p:cNvSpPr/>
          <p:nvPr/>
        </p:nvSpPr>
        <p:spPr>
          <a:xfrm>
            <a:off x="3333816" y="2138314"/>
            <a:ext cx="6791400" cy="4726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</a:rPr>
              <a:t>Формулируем цель</a:t>
            </a:r>
            <a:endParaRPr lang="ru-RU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pc="-1" dirty="0">
              <a:latin typeface="Arial"/>
            </a:endParaRPr>
          </a:p>
        </p:txBody>
      </p:sp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9DF2EAB3-EF0E-492B-8992-4D05067F5F0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8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84478-B5A3-464E-8C0A-66907144BC88}"/>
              </a:ext>
            </a:extLst>
          </p:cNvPr>
          <p:cNvSpPr/>
          <p:nvPr/>
        </p:nvSpPr>
        <p:spPr>
          <a:xfrm>
            <a:off x="2427120" y="2696240"/>
            <a:ext cx="565730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Постановка проблемы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Цель проекта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План разработки проекта (по пунктам)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Осуществление плана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Анализ полученных результатов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00076F-8298-4AE5-9788-8BA29135096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102</Words>
  <Application>Microsoft Office PowerPoint</Application>
  <PresentationFormat>Экран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21</cp:revision>
  <dcterms:created xsi:type="dcterms:W3CDTF">2020-01-18T08:52:17Z</dcterms:created>
  <dcterms:modified xsi:type="dcterms:W3CDTF">2020-04-29T20:19:30Z</dcterms:modified>
</cp:coreProperties>
</file>