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0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860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25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116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761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869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3100076F-8298-4AE5-9788-8BA29135096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71050C73-970B-4BC5-87A8-28F762D9FE98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84478-B5A3-464E-8C0A-66907144BC88}"/>
              </a:ext>
            </a:extLst>
          </p:cNvPr>
          <p:cNvSpPr/>
          <p:nvPr/>
        </p:nvSpPr>
        <p:spPr>
          <a:xfrm>
            <a:off x="2427120" y="2696240"/>
            <a:ext cx="565730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Постановка проблемы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Цель проекта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План разработки проекта (по пунктам)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Осуществление плана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Анализ полученных результатов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51314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06F94FAB-FBC3-4811-907F-E5A5773129D7}"/>
              </a:ext>
            </a:extLst>
          </p:cNvPr>
          <p:cNvSpPr/>
          <p:nvPr/>
        </p:nvSpPr>
        <p:spPr>
          <a:xfrm>
            <a:off x="769680" y="2018916"/>
            <a:ext cx="7919280" cy="3306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1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Правила составления хорошей презентации: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>
                <a:latin typeface="Arial"/>
              </a:rPr>
              <a:t>Сформулируйте тему и определите цель</a:t>
            </a: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ru-RU" spc="-1" dirty="0"/>
              <a:t>Структурируйте своё выступление </a:t>
            </a:r>
            <a:endParaRPr lang="ru-RU" spc="-1" dirty="0">
              <a:latin typeface="Arial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>
                <a:latin typeface="Arial"/>
              </a:rPr>
              <a:t>Желательно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pc="-1" dirty="0"/>
              <a:t>не пользоваться шаблонами </a:t>
            </a:r>
            <a:r>
              <a:rPr lang="en-US" spc="-1" dirty="0"/>
              <a:t>PowerPoint</a:t>
            </a:r>
            <a:endParaRPr lang="ru-RU" sz="1000" spc="-1" dirty="0">
              <a:latin typeface="Arial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Чем меньше текста, тем лучше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Используйте 3-5 цветов, не более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Старайтесь использовать собственные фотографии, а не картинки из интернета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Используйте шрифты без засечек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Один слайд = одна мысль. Не надо стараться все смешивать в один слайд. Создавайте отдельные слайды для дизайна, кода и т.д.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Помните, чем проще, тем понятнее людям.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5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9FE5F4-9C13-4DF8-8BF5-C7FC3212E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020" y="2098493"/>
            <a:ext cx="5338187" cy="3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A8E52-AA53-42B2-8220-EA2A0B35A5DB}"/>
              </a:ext>
            </a:extLst>
          </p:cNvPr>
          <p:cNvSpPr txBox="1"/>
          <p:nvPr/>
        </p:nvSpPr>
        <p:spPr>
          <a:xfrm>
            <a:off x="1443848" y="2365640"/>
            <a:ext cx="5863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ПРИМЕРЫ ПЛОХИХ ПРЕЗЕНТАЦИЙ</a:t>
            </a:r>
          </a:p>
        </p:txBody>
      </p:sp>
    </p:spTree>
    <p:extLst>
      <p:ext uri="{BB962C8B-B14F-4D97-AF65-F5344CB8AC3E}">
        <p14:creationId xmlns:p14="http://schemas.microsoft.com/office/powerpoint/2010/main" val="5870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ru-RU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CA3447F-8942-4770-A09A-864AFCBC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0"/>
            <a:ext cx="9140400" cy="685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ru-RU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27D76DD-C548-4497-8911-61EAC182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ru-RU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649A81E-5D7E-4950-A2AB-C411D50B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3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205</Words>
  <Application>Microsoft Office PowerPoint</Application>
  <PresentationFormat>Экран (4:3)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23</cp:revision>
  <dcterms:created xsi:type="dcterms:W3CDTF">2020-01-18T08:52:17Z</dcterms:created>
  <dcterms:modified xsi:type="dcterms:W3CDTF">2020-04-29T20:19:53Z</dcterms:modified>
</cp:coreProperties>
</file>