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bd6UJ7ZNCn586KQpILnKjmDf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0738b53c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7e0738b5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0738b53c_0_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7e0738b53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e0738b53c_0_1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7e0738b53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e0738b53c_0_20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7e0738b53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0738b53c_0_27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7e0738b53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e0738b53c_0_3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7e0738b53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e0738b53c_0_40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g7e0738b53c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e0738b53c_0_4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g7e0738b53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e0738b53c_0_5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g7e0738b53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e0738b53c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7e0738b53c_0_6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7e0738b53c_0_6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e0738b53c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g7e0738b53c_0_67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g7e0738b53c_0_67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e0738b53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7e0738b53c_0_7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g7e0738b53c_0_74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443" y="1885690"/>
            <a:ext cx="5390636" cy="454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70751" y="5786173"/>
            <a:ext cx="1603093" cy="723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2006" y="1746000"/>
            <a:ext cx="4244074" cy="488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447423" y="2108160"/>
            <a:ext cx="2959453" cy="330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Вложенный оператор if else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обеспечивает опцией неограниченного использования вложенных операторов if/else.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5438" y="4821657"/>
            <a:ext cx="1792669" cy="1187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492784" y="2609280"/>
            <a:ext cx="2959453" cy="212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else if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проверок условий if и else имеется возможность добавления «промежуточных проверок» else if.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06876" y="1752120"/>
            <a:ext cx="5309775" cy="448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7e0738b53c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e0738b53c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7e0738b53c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7e0738b53c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7e0738b53c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7e0738b53c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e0738b53c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7e0738b53c_0_2"/>
          <p:cNvSpPr/>
          <p:nvPr/>
        </p:nvSpPr>
        <p:spPr>
          <a:xfrm>
            <a:off x="492784" y="1697760"/>
            <a:ext cx="77505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арифметических существует ещё и логические операторы (как и алгебра логики)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логические операторы для комбинации условных операторов и возвращения true(истина) или false(ложь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7e0738b53c_0_2"/>
          <p:cNvSpPr/>
          <p:nvPr/>
        </p:nvSpPr>
        <p:spPr>
          <a:xfrm>
            <a:off x="8496575" y="429625"/>
            <a:ext cx="342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7e0738b53c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75040" y="4106936"/>
            <a:ext cx="5431893" cy="15502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7e0738b53c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e0738b53c_0_2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7e0738b53c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7e0738b53c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7e0738b53c_0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0738b53c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7e0738b53c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7e0738b53c_0_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7e0738b53c_0_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7e0738b53c_0_68"/>
          <p:cNvSpPr/>
          <p:nvPr/>
        </p:nvSpPr>
        <p:spPr>
          <a:xfrm>
            <a:off x="492784" y="1697760"/>
            <a:ext cx="77505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 работает следующим образом: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7e0738b53c_0_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5131" y="3268730"/>
            <a:ext cx="4307946" cy="15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7e0738b53c_0_68"/>
          <p:cNvSpPr/>
          <p:nvPr/>
        </p:nvSpPr>
        <p:spPr>
          <a:xfrm>
            <a:off x="1171024" y="5393672"/>
            <a:ext cx="7182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операторе И обе операнды должны быть верны, чтобы результат выражения был также истинным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g7e0738b53c_0_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25424" y="2688623"/>
            <a:ext cx="3083200" cy="243410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7e0738b53c_0_6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7e0738b53c_0_6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7e0738b53c_0_68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7e0738b53c_0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0738b53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0738b53c_0_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e0738b53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e0738b53c_0_1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7e0738b53c_0_1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7e0738b53c_0_1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7e0738b53c_0_136"/>
          <p:cNvSpPr/>
          <p:nvPr/>
        </p:nvSpPr>
        <p:spPr>
          <a:xfrm>
            <a:off x="5581030" y="3083573"/>
            <a:ext cx="2925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одиночном операторе if логические операторы могут быть использованы для комбинации множественных условий.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выражение будет считаться верным только если все условия верны.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7e0738b53c_0_1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784" y="2855287"/>
            <a:ext cx="4490582" cy="287265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7e0738b53c_0_136"/>
          <p:cNvSpPr/>
          <p:nvPr/>
        </p:nvSpPr>
        <p:spPr>
          <a:xfrm>
            <a:off x="645184" y="1850160"/>
            <a:ext cx="77505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в операторе if будет верно, только если оба выражения верны.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7e0738b53c_0_1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7e0738b53c_0_136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7e0738b53c_0_136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7e0738b53c_0_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e0738b53c_0_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0738b53c_0_2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7e0738b53c_0_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7e0738b53c_0_2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7e0738b53c_0_2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7e0738b53c_0_2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e0738b53c_0_203"/>
          <p:cNvSpPr/>
          <p:nvPr/>
        </p:nvSpPr>
        <p:spPr>
          <a:xfrm>
            <a:off x="645184" y="1850160"/>
            <a:ext cx="77505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(||) возвращает true(верно), если один из операторов true(верный).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g7e0738b53c_0_2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8931" y="3872056"/>
            <a:ext cx="4675171" cy="19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7e0738b53c_0_20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31822" y="3217209"/>
            <a:ext cx="3424748" cy="259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7e0738b53c_0_2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7e0738b53c_0_20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7e0738b53c_0_203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g7e0738b53c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738b53c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e0738b53c_0_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7e0738b53c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7e0738b53c_0_2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7e0738b53c_0_2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7e0738b53c_0_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7e0738b53c_0_270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7e0738b53c_0_270"/>
          <p:cNvSpPr/>
          <p:nvPr/>
        </p:nvSpPr>
        <p:spPr>
          <a:xfrm>
            <a:off x="645184" y="1850160"/>
            <a:ext cx="77505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комбинировать вместе любое количество логических операторов ИЛИ.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множество операторов ИЛИ и И может быть использовано вместе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7e0738b53c_0_27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4887" y="3539834"/>
            <a:ext cx="4338987" cy="255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7e0738b53c_0_27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13509" y="3571336"/>
            <a:ext cx="3699372" cy="252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7e0738b53c_0_27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7e0738b53c_0_27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g7e0738b53c_0_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0738b53c_0_3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7e0738b53c_0_3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0738b53c_0_3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7e0738b53c_0_3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7e0738b53c_0_3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e0738b53c_0_3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7e0738b53c_0_337"/>
          <p:cNvSpPr/>
          <p:nvPr/>
        </p:nvSpPr>
        <p:spPr>
          <a:xfrm>
            <a:off x="645184" y="1850159"/>
            <a:ext cx="7750500" cy="21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Логическое НЕ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Логический оператор НЕ (!) работает только с одним операндом, изменяя его логическое состояние. Поэтому, если состояние верно, оператор НЕ сделает его ложным, и также наоборот.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g7e0738b53c_0_3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00495" y="4002656"/>
            <a:ext cx="35528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7e0738b53c_0_337"/>
          <p:cNvSpPr/>
          <p:nvPr/>
        </p:nvSpPr>
        <p:spPr>
          <a:xfrm>
            <a:off x="845552" y="4453863"/>
            <a:ext cx="367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Будьте осторожны, используя это, потому что !false означает true.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7e0738b53c_0_337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7e0738b53c_0_33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7e0738b53c_0_337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7e0738b53c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3573" y="1314254"/>
            <a:ext cx="4332451" cy="343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0738b53c_0_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7e0738b53c_0_404"/>
          <p:cNvSpPr/>
          <p:nvPr/>
        </p:nvSpPr>
        <p:spPr>
          <a:xfrm>
            <a:off x="794003" y="1885690"/>
            <a:ext cx="7449300" cy="4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g7e0738b53c_0_4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7e0738b53c_0_4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7e0738b53c_0_4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7e0738b53c_0_40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g7e0738b53c_0_4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7e0738b53c_0_40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7e0738b53c_0_404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7e0738b53c_0_404"/>
          <p:cNvSpPr/>
          <p:nvPr/>
        </p:nvSpPr>
        <p:spPr>
          <a:xfrm>
            <a:off x="641623" y="1755486"/>
            <a:ext cx="38094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повторно выполняет набор выражений до выполнения условия.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повторно выполняет заданное выражение, пока условие истинно.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истинно, то происходит итерация цикла.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точке, где условие становится ложным, выполнение программы смещается в строку, последующую за циклом.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Телом цикла называется блок выражений внутри фигурных скобок.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7e0738b53c_0_404"/>
          <p:cNvSpPr/>
          <p:nvPr/>
        </p:nvSpPr>
        <p:spPr>
          <a:xfrm>
            <a:off x="5795556" y="4914637"/>
            <a:ext cx="2498700" cy="17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(condition)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statements;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7e0738b53c_0_404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7e0738b53c_0_40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7e0738b53c_0_404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7e0738b53c_0_4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7e0738b53c_0_473"/>
          <p:cNvSpPr/>
          <p:nvPr/>
        </p:nvSpPr>
        <p:spPr>
          <a:xfrm>
            <a:off x="794003" y="1885690"/>
            <a:ext cx="7449300" cy="4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g7e0738b53c_0_4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7e0738b53c_0_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7e0738b53c_0_4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7e0738b53c_0_4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g7e0738b53c_0_4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7e0738b53c_0_4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7e0738b53c_0_473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g7e0738b53c_0_4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80" y="3097906"/>
            <a:ext cx="4564051" cy="35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7e0738b53c_0_47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94977" y="4273452"/>
            <a:ext cx="1928842" cy="20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7e0738b53c_0_473"/>
          <p:cNvSpPr/>
          <p:nvPr/>
        </p:nvSpPr>
        <p:spPr>
          <a:xfrm>
            <a:off x="513871" y="1676251"/>
            <a:ext cx="79923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ниже примере объявлена переменная равная 1 (int num = 1).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проверяет условие (num &lt; 6), и выполняет выражения в теле цикла, которые увеличивают значение num на единицу при каждом запуске цикла.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7e0738b53c_0_473"/>
          <p:cNvSpPr/>
          <p:nvPr/>
        </p:nvSpPr>
        <p:spPr>
          <a:xfrm>
            <a:off x="4305891" y="3210320"/>
            <a:ext cx="393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5-ой итерации num становится равным 6, и условие становится ложным, и цикл останавливается.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7e0738b53c_0_47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7e0738b53c_0_4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7e0738b53c_0_47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7e0738b53c_0_5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7e0738b53c_0_5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7e0738b53c_0_5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7e0738b53c_0_5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7e0738b53c_0_54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g7e0738b53c_0_5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7e0738b53c_0_5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7e0738b53c_0_543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7e0738b53c_0_543"/>
          <p:cNvSpPr/>
          <p:nvPr/>
        </p:nvSpPr>
        <p:spPr>
          <a:xfrm>
            <a:off x="1980477" y="1885690"/>
            <a:ext cx="55854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отсутствии выражения завершающего цикл, т.е. устанавливающего условие ложным, цикл будет выполняться бесконечно!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7e0738b53c_0_54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g7e0738b53c_0_5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10823" y="4399779"/>
            <a:ext cx="4627978" cy="215222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7e0738b53c_0_54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7e0738b53c_0_54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6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690120" y="1984320"/>
            <a:ext cx="7690422" cy="406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«Угадай число»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будет запрашивать положительное целое число (тип данных – int). Затем ваша программа должна вывести на экран: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пользователь угадал число, то вы должны отправить поздравительное предложение в стандартный вывод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противном случае – подсказать пользователю «hot» (близко ли он подобрался к загаданному вами числу) или “cold” (либо далеко от него)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 загаданное число 50, если пользователь вводит 70.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выдаст «hot», если пользователь введёт 20 -&gt; “cold”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/>
          <p:nvPr/>
        </p:nvSpPr>
        <p:spPr>
          <a:xfrm>
            <a:off x="1466387" y="2326779"/>
            <a:ext cx="6159253" cy="406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Ввести с клавиатуры (стандартный входной поток) номер дня недели, в зависимости от номера вывести название «понедельник», «вторник», «среда», «четверг», «пятница», «суббота», «воскресенье». Если номер больше 7 или меньше 1 – вывести «такого дня недели не сущестует».</a:t>
            </a:r>
            <a:b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7e0738b53c_0_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7e0738b53c_0_61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g7e0738b53c_0_6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7e0738b53c_0_6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7e0738b53c_0_6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7e0738b53c_0_61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7e0738b53c_0_6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7e0738b53c_0_6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7e0738b53c_0_610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7e0738b53c_0_610"/>
          <p:cNvSpPr/>
          <p:nvPr/>
        </p:nvSpPr>
        <p:spPr>
          <a:xfrm>
            <a:off x="1112193" y="1937511"/>
            <a:ext cx="6498000" cy="3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на экран чётный числа (начиная с 0) до 10 (включительно).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Начиная с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7e0738b53c_0_610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7e0738b53c_0_61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7e0738b53c_0_6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g7e0738b53c_0_6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7e0738b53c_0_67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g7e0738b53c_0_6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7e0738b53c_0_6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7e0738b53c_0_6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7e0738b53c_0_67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g7e0738b53c_0_6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7e0738b53c_0_6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7e0738b53c_0_678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7e0738b53c_0_678"/>
          <p:cNvSpPr/>
          <p:nvPr/>
        </p:nvSpPr>
        <p:spPr>
          <a:xfrm>
            <a:off x="1035060" y="2477824"/>
            <a:ext cx="76182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Сделайте бесконечный цикл и запустите *.exe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7e0738b53c_0_678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7e0738b53c_0_67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7e0738b53c_0_67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7e0738b53c_0_7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7e0738b53c_0_746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g7e0738b53c_0_7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7e0738b53c_0_7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7e0738b53c_0_7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7e0738b53c_0_74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g7e0738b53c_0_7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7e0738b53c_0_7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7e0738b53c_0_746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7e0738b53c_0_746"/>
          <p:cNvSpPr/>
          <p:nvPr/>
        </p:nvSpPr>
        <p:spPr>
          <a:xfrm>
            <a:off x="1127786" y="2511386"/>
            <a:ext cx="6498000" cy="1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на экран нечётный числа (начиная с 11) до 1 (включительно).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7e0738b53c_0_746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7e0738b53c_0_74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7e0738b53c_0_74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1216024" y="2152080"/>
            <a:ext cx="6777602" cy="34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Любая программа, написанная на языке программирования – это реализация алгоритма.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Алгори́тм — конечная совокупность точно заданных правил решения произвольного класса задач или набор инструкций, описывающих порядок действий исполнителя для решения некоторой задачи.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алгоритм – это последовательность команд.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можно реализовать на разных языках программирования, но суть алгоритма остаётся неизменной.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25112" y="388431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88865" y="1767600"/>
            <a:ext cx="2413335" cy="392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7600" y="2008080"/>
            <a:ext cx="4159805" cy="3838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643680" y="2108160"/>
            <a:ext cx="7862400" cy="93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сегодняшнего для программы, которые мы писали выполнялись построчно (строчка за строчкой), но очень часто бывает необходимо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выполнять определённые действия в зависимости от конкретных условий.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6128" y="3293031"/>
            <a:ext cx="4737504" cy="309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>
            <a:off x="1144204" y="1959840"/>
            <a:ext cx="7209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решения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</a:t>
            </a: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выполнения некоторого кода при соответствии условиям.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определяет, какое выражение будет выполнено. Если условие истинно, то выражение в фигурных скобках будет выполнено.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ложно, то выражение просто игнорируется, и программа продолжает выполнение после тела оператора if.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3821017" y="3170903"/>
            <a:ext cx="2166828" cy="176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(condition)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</a:t>
            </a:r>
            <a:b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327" y="2067636"/>
            <a:ext cx="4411857" cy="39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5469368" y="1951211"/>
            <a:ext cx="2857636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if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операторы отношения для работы с условиями.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Условие, указанное в операторе if, не требует точки с запятой.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8502660" y="421920"/>
            <a:ext cx="37782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21322" y="5031333"/>
            <a:ext cx="1019532" cy="98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/>
          <p:nvPr/>
        </p:nvSpPr>
        <p:spPr>
          <a:xfrm>
            <a:off x="794003" y="1885691"/>
            <a:ext cx="579852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отношения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операторы отношения: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4002" y="2950957"/>
            <a:ext cx="7281606" cy="20461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else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 может использоваться вместе с оператором else, который выполняется, когда условие ложно.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(condition)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//statements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//statements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4421617" y="3868781"/>
            <a:ext cx="3931643" cy="22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проверит условие: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истинно, то код внутри выражения if будет выполнен.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ложно, то будет выполнен код внутри выражения else.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Office PowerPoint</Application>
  <PresentationFormat>Экран (4:3)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1</cp:revision>
  <dcterms:created xsi:type="dcterms:W3CDTF">2012-07-30T23:42:41Z</dcterms:created>
  <dcterms:modified xsi:type="dcterms:W3CDTF">2020-04-29T06:37:49Z</dcterms:modified>
</cp:coreProperties>
</file>