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veat" panose="020B0604020202020204" charset="-52"/>
      <p:regular r:id="rId35"/>
      <p:bold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qpWJR28LCXJ+OQzVUCPeplP8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43fde57b_0_1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6b43fde57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43fde57b_0_15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6b43fde5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43fde57b_0_18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6b43fde5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43fde57b_0_2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6b43fde57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e2984cda_0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78e2984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e2984cda_0_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78e2984c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05a9d93b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7e05a9d9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e05a9d93b_0_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g7e05a9d93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05a9d93b_0_1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7e05a9d93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e05a9d93b_0_20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7e05a9d9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e05a9d93b_0_2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g7e05a9d93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e05a9d93b_0_3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g7e05a9d93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05a9d93b_0_40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g7e05a9d93b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05a9d93b_0_47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g7e05a9d93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e05a9d93b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7e05a9d93b_0_5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g7e05a9d93b_0_54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e05a9d93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g7e05a9d93b_0_60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g7e05a9d93b_0_60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43fde57b_0_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6b43fde5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43fde57b_0_3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6b43fde5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43fde57b_0_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6b43fde5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43fde57b_0_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6b43fde5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43fde57b_0_9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6b43fde5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43fde57b_0_10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6b43fde57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ипы данных, строки.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31623" y="3439085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6b43fde57b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600" y="3476775"/>
            <a:ext cx="5384849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b43fde57b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b43fde57b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b43fde57b_0_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6b43fde57b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6b43fde57b_0_12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6b43fde57b_0_1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6b43fde57b_0_1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6b43fde57b_0_129"/>
          <p:cNvSpPr/>
          <p:nvPr/>
        </p:nvSpPr>
        <p:spPr>
          <a:xfrm>
            <a:off x="486425" y="1752975"/>
            <a:ext cx="7674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типа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хранит целое число размером 1 байт. Однако, вместо интерпретирования значения типа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целого, значение переменной типа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интерпретируется как символ набора ASCII.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b43fde57b_0_129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6b43fde57b_0_129"/>
          <p:cNvSpPr txBox="1"/>
          <p:nvPr/>
        </p:nvSpPr>
        <p:spPr>
          <a:xfrm>
            <a:off x="322700" y="3680250"/>
            <a:ext cx="300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American</a:t>
            </a:r>
            <a:r>
              <a:rPr lang="ru-RU" sz="3000" b="1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Standard</a:t>
            </a:r>
            <a:r>
              <a:rPr lang="ru-RU" sz="3000" b="1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Code</a:t>
            </a:r>
            <a:r>
              <a:rPr lang="ru-RU" sz="3000" b="1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for</a:t>
            </a:r>
            <a:r>
              <a:rPr lang="ru-RU" sz="3000" b="1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Information</a:t>
            </a:r>
            <a:r>
              <a:rPr lang="ru-RU" sz="3000" b="1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000" b="1" i="0" u="none" strike="noStrike" cap="none" dirty="0" err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Interchange</a:t>
            </a:r>
            <a:r>
              <a:rPr lang="ru-RU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(ASCII) это таблица, которая используется для представления текста на компьютерах.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6b43fde57b_0_12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6b43fde57b_0_12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6b43fde57b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b43fde57b_0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b43fde57b_0_1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b43fde57b_0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6b43fde57b_0_15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6b43fde57b_0_1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b43fde57b_0_1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b43fde57b_0_154"/>
          <p:cNvSpPr/>
          <p:nvPr/>
        </p:nvSpPr>
        <p:spPr>
          <a:xfrm>
            <a:off x="486425" y="1752975"/>
            <a:ext cx="76746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Символьный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представляются закрытыми между одиночными кавычками (например 'a', 'b', и т.д.).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b43fde57b_0_154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6b43fde57b_0_1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425" y="3209200"/>
            <a:ext cx="4394494" cy="3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6b43fde57b_0_154"/>
          <p:cNvSpPr/>
          <p:nvPr/>
        </p:nvSpPr>
        <p:spPr>
          <a:xfrm>
            <a:off x="6065000" y="33574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'&amp;'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6b43fde57b_0_154"/>
          <p:cNvSpPr/>
          <p:nvPr/>
        </p:nvSpPr>
        <p:spPr>
          <a:xfrm>
            <a:off x="6480463" y="5479325"/>
            <a:ext cx="978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'*'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6b43fde57b_0_154"/>
          <p:cNvSpPr/>
          <p:nvPr/>
        </p:nvSpPr>
        <p:spPr>
          <a:xfrm>
            <a:off x="7260500" y="427837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'('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6b43fde57b_0_154"/>
          <p:cNvSpPr/>
          <p:nvPr/>
        </p:nvSpPr>
        <p:spPr>
          <a:xfrm>
            <a:off x="4699175" y="3726625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'^'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6b43fde57b_0_154"/>
          <p:cNvSpPr/>
          <p:nvPr/>
        </p:nvSpPr>
        <p:spPr>
          <a:xfrm>
            <a:off x="5060950" y="55227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'%'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6b43fde57b_0_154"/>
          <p:cNvSpPr/>
          <p:nvPr/>
        </p:nvSpPr>
        <p:spPr>
          <a:xfrm>
            <a:off x="6165625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'#'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6b43fde57b_0_154"/>
          <p:cNvSpPr/>
          <p:nvPr/>
        </p:nvSpPr>
        <p:spPr>
          <a:xfrm>
            <a:off x="4853213" y="444105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'+'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6b43fde57b_0_154"/>
          <p:cNvSpPr/>
          <p:nvPr/>
        </p:nvSpPr>
        <p:spPr>
          <a:xfrm>
            <a:off x="4918450" y="2887200"/>
            <a:ext cx="11955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'='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6b43fde57b_0_154"/>
          <p:cNvSpPr/>
          <p:nvPr/>
        </p:nvSpPr>
        <p:spPr>
          <a:xfrm>
            <a:off x="7430825" y="3322400"/>
            <a:ext cx="13194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'@'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6b43fde57b_0_15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6b43fde57b_0_15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6b43fde57b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b43fde57b_0_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6b43fde57b_0_1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6b43fde57b_0_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6b43fde57b_0_1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6b43fde57b_0_1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6b43fde57b_0_1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6b43fde57b_0_182"/>
          <p:cNvSpPr/>
          <p:nvPr/>
        </p:nvSpPr>
        <p:spPr>
          <a:xfrm>
            <a:off x="528250" y="1746025"/>
            <a:ext cx="44619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-это упорядоченная последовательность символов, заключенная в двойные кавычки.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являются частью Стандартной Библиотеки.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включить библиотеку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чтобы использовать тип данных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Либо вы можете использовать библиотеку, которая включает библиотеку с типом данных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6b43fde57b_0_18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6b43fde57b_0_182"/>
          <p:cNvSpPr txBox="1"/>
          <p:nvPr/>
        </p:nvSpPr>
        <p:spPr>
          <a:xfrm>
            <a:off x="1282400" y="5586650"/>
            <a:ext cx="58683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включена в библиотеку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&gt;, так что вам не нужно отдельно включать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&gt;, если вы уже включили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6b43fde57b_0_18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92250" y="1981000"/>
            <a:ext cx="3849049" cy="338761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6b43fde57b_0_18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6b43fde57b_0_18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6b43fde57b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b43fde57b_0_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6b43fde57b_0_2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6b43fde57b_0_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6b43fde57b_0_2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6b43fde57b_0_2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6b43fde57b_0_2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6b43fde57b_0_235"/>
          <p:cNvSpPr/>
          <p:nvPr/>
        </p:nvSpPr>
        <p:spPr>
          <a:xfrm>
            <a:off x="388850" y="1788350"/>
            <a:ext cx="4712700" cy="4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булевого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типа имеют только два возможных значения: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(истина) (1)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(ложь) (0).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объявления булевой переменной используйте ключевое слово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Булевое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значение присвоено целому числу, то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истинa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становится 1, а ложь становится 0.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целое значение присвоено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Булевому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0 становится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(ложью) и любое значение не равное нулю становится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(истинным).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6b43fde57b_0_235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g6b43fde57b_0_2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1700" y="1810975"/>
            <a:ext cx="34004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6b43fde57b_0_2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6b43fde57b_0_2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78e2984cd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8e2984cd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8e2984cda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8e2984cd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78e2984cda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78e2984cda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8e2984cda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8e2984cda_0_0"/>
          <p:cNvSpPr/>
          <p:nvPr/>
        </p:nvSpPr>
        <p:spPr>
          <a:xfrm>
            <a:off x="388850" y="1788350"/>
            <a:ext cx="8422500" cy="4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следующие правила при наименовании переменных: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Все переменные должны начинаться с буквы алфавита или с нижнего подчеркивания ( _ ).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После первой буквы имя переменной может содержать дополнительные буквы, а также и числа. Пробелы или специальные символы использовать в имени переменных нельзя.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Чувствительность к регистру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чувствителен к регистру, это означает, что идентификатор написанный в верхнем регистре не эквивалентен такому же другому, но в нижнем регистре.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это не тоже самое, что и 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и не то же самое, что и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MyVariable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три разные переменные!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78e2984cda_0_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78e2984cda_0_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8e2984cda_0_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78e2984cd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8e2984cda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8e2984cda_0_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8e2984cda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78e2984cda_0_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78e2984cda_0_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8e2984cda_0_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78e2984cda_0_18"/>
          <p:cNvSpPr/>
          <p:nvPr/>
        </p:nvSpPr>
        <p:spPr>
          <a:xfrm>
            <a:off x="360750" y="2199950"/>
            <a:ext cx="84225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Выбирайте имена переменных, которые подходят к использованию, например: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наименования переменных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слова C++ (зарезервированные слова) не могут быть использованы для наименования переменных.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могут быть использованы в качестве имени переменной.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существует предела длины имени переменных (в зависимости от оборудования), но старайтесь давать переменным практичные и осмысленные имена.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78e2984cda_0_18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78e2984cda_0_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78e2984cda_0_1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7e05a9d93b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05a9d93b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7e05a9d93b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e05a9d93b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e05a9d93b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7e05a9d93b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5a9d93b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7e05a9d93b_0_2"/>
          <p:cNvSpPr/>
          <p:nvPr/>
        </p:nvSpPr>
        <p:spPr>
          <a:xfrm>
            <a:off x="492784" y="1697760"/>
            <a:ext cx="37164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Множество условий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есть необходимость проверить переменную на равенство множеству значений. Это может быть достигнуто с помощью множества операторов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Ситуации, в которых необходимо использование нескольких операторов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возникают часто, в связи с этим было принято решение о создании нового оператора.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множественного условия ветвления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(переключатель)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g7e05a9d93b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1800" y="1549440"/>
            <a:ext cx="4652375" cy="4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e05a9d93b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e05a9d93b_0_2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7e05a9d93b_0_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7e05a9d93b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7e05a9d93b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7e05a9d93b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e05a9d93b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7e05a9d93b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e05a9d93b_0_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5a9d93b_0_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7e05a9d93b_0_68"/>
          <p:cNvSpPr/>
          <p:nvPr/>
        </p:nvSpPr>
        <p:spPr>
          <a:xfrm>
            <a:off x="492784" y="1697760"/>
            <a:ext cx="42678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проверяет переменную со списком значений, которые называются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(случай), для определения которому из них оно равно.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вычисляет выражение для определения, которому из списка случаев оно соответствует. При нахождении соответствия выполняются выражения данного случая.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содержать любое количество операторов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 которыми следует значение и двоеточие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7e05a9d93b_0_68"/>
          <p:cNvSpPr/>
          <p:nvPr/>
        </p:nvSpPr>
        <p:spPr>
          <a:xfrm>
            <a:off x="5866020" y="2122160"/>
            <a:ext cx="22860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switch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(expression) {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case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value1: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value2: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valueN: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statement(s);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break;</a:t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e05a9d93b_0_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e05a9d93b_0_68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7e05a9d93b_0_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7e05a9d93b_0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7e05a9d93b_0_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e05a9d93b_0_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e05a9d93b_0_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7e05a9d93b_0_13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e05a9d93b_0_1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05a9d93b_0_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7e05a9d93b_0_134"/>
          <p:cNvSpPr/>
          <p:nvPr/>
        </p:nvSpPr>
        <p:spPr>
          <a:xfrm>
            <a:off x="2902155" y="1669680"/>
            <a:ext cx="4267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if-else и switch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7e05a9d93b_0_1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07843" y="2128320"/>
            <a:ext cx="3426073" cy="453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5a9d93b_0_1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6685" y="2128320"/>
            <a:ext cx="3068994" cy="456695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5a9d93b_0_13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7e05a9d93b_0_134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7e05a9d93b_0_13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7e05a9d93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750" y="1549440"/>
            <a:ext cx="5014310" cy="500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e05a9d93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5a9d93b_0_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5a9d93b_0_2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7e05a9d93b_0_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7e05a9d93b_0_20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7e05a9d93b_0_2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5a9d93b_0_20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5a9d93b_0_201"/>
          <p:cNvSpPr/>
          <p:nvPr/>
        </p:nvSpPr>
        <p:spPr>
          <a:xfrm>
            <a:off x="643680" y="1731960"/>
            <a:ext cx="3155700" cy="46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 по умолчанию (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может быть использован случай по умолчанию, если ни один из случаев не был реализован.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выполняется, если ни один из случаев не соответствует выражению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должен находиться в конце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7e05a9d93b_0_20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22369" y="2008080"/>
            <a:ext cx="2071691" cy="5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7e05a9d93b_0_20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7e05a9d93b_0_201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7e05a9d93b_0_20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ипы данных, строки.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e05a9d93b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7e05a9d93b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7e05a9d93b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05a9d93b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05a9d93b_0_2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7e05a9d93b_0_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7e05a9d93b_0_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7e05a9d93b_0_268"/>
          <p:cNvSpPr/>
          <p:nvPr/>
        </p:nvSpPr>
        <p:spPr>
          <a:xfrm>
            <a:off x="643680" y="1636214"/>
            <a:ext cx="3650400" cy="3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Роль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закончить 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образцах, в которых переменная соответствует значению 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выражение, которое следует после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продолжает выполняться до оператора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Другими словами, если опустить 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будут выполняться все выражения в следующих операторах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даже те, которые не соответствуют выражению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7e05a9d93b_0_268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7e05a9d93b_0_2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78034" y="1581779"/>
            <a:ext cx="4611933" cy="3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7e05a9d93b_0_2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1826" y="5175652"/>
            <a:ext cx="2034250" cy="117987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7e05a9d93b_0_268"/>
          <p:cNvSpPr/>
          <p:nvPr/>
        </p:nvSpPr>
        <p:spPr>
          <a:xfrm>
            <a:off x="1411397" y="5745524"/>
            <a:ext cx="490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Оператору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требуется 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т.к. он является последним оператором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7e05a9d93b_0_2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7e05a9d93b_0_26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7e05a9d93b_0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950" y="2108475"/>
            <a:ext cx="3707050" cy="123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7e05a9d93b_0_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7e05a9d93b_0_3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7e05a9d93b_0_3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7e05a9d93b_0_3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7e05a9d93b_0_3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g7e05a9d93b_0_3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7e05a9d93b_0_3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7e05a9d93b_0_336"/>
          <p:cNvSpPr/>
          <p:nvPr/>
        </p:nvSpPr>
        <p:spPr>
          <a:xfrm>
            <a:off x="546000" y="1743700"/>
            <a:ext cx="47772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является повторяющимся управляющим выражением, которое позволяет вам эффективно создать цикл, повторяющийся специальное количество раз.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7e05a9d93b_0_336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7e05a9d93b_0_3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27125" y="3339450"/>
            <a:ext cx="4621550" cy="224051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7e05a9d93b_0_336"/>
          <p:cNvSpPr txBox="1"/>
          <p:nvPr/>
        </p:nvSpPr>
        <p:spPr>
          <a:xfrm>
            <a:off x="320375" y="3940400"/>
            <a:ext cx="39492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Шаг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выполняется первым и больше не повторяется.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Далее, высчитывается условие и, если оно верно, выполняется тело цикла.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Следующим шагом  инкрементирующее выражение обновляет переменную, управляющую циклом.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7e05a9d93b_0_336"/>
          <p:cNvSpPr txBox="1"/>
          <p:nvPr/>
        </p:nvSpPr>
        <p:spPr>
          <a:xfrm>
            <a:off x="5193388" y="5472600"/>
            <a:ext cx="2776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Затем, повторяется тело цикла, останавливаясь только в случае, если условие станет ложным.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7e05a9d93b_0_3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7e05a9d93b_0_3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7e05a9d93b_0_4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2175" y="2730950"/>
            <a:ext cx="4507275" cy="389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7e05a9d93b_0_4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7e05a9d93b_0_4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7e05a9d93b_0_4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e05a9d93b_0_4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7e05a9d93b_0_40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7e05a9d93b_0_40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7e05a9d93b_0_4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7e05a9d93b_0_405"/>
          <p:cNvSpPr/>
          <p:nvPr/>
        </p:nvSpPr>
        <p:spPr>
          <a:xfrm>
            <a:off x="643675" y="1636225"/>
            <a:ext cx="80097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описанном ниже примере используется цикл for для вывода чисел от 0 до 9.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7e05a9d93b_0_405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7e05a9d93b_0_405"/>
          <p:cNvSpPr txBox="1"/>
          <p:nvPr/>
        </p:nvSpPr>
        <p:spPr>
          <a:xfrm>
            <a:off x="736925" y="2851200"/>
            <a:ext cx="2847000" cy="3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шаге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мы объявили переменную a и присвоили ей число 0.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&lt; 10 является условием.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 каждой итерации, выполняется выражение инкремента a++.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увеличении переменной a до 10 условие становится ложным и цикл останавливается.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7e05a9d93b_0_40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7e05a9d93b_0_40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7e05a9d93b_0_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7e05a9d93b_0_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7e05a9d93b_0_4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7e05a9d93b_0_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7e05a9d93b_0_47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7e05a9d93b_0_4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7e05a9d93b_0_4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7e05a9d93b_0_472"/>
          <p:cNvSpPr/>
          <p:nvPr/>
        </p:nvSpPr>
        <p:spPr>
          <a:xfrm>
            <a:off x="643675" y="1636225"/>
            <a:ext cx="34515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возможность изменять инкрементирующее выражение.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7e05a9d93b_0_472"/>
          <p:cNvSpPr/>
          <p:nvPr/>
        </p:nvSpPr>
        <p:spPr>
          <a:xfrm>
            <a:off x="8506080" y="421920"/>
            <a:ext cx="3930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7e05a9d93b_0_4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15025" y="1910500"/>
            <a:ext cx="4703400" cy="151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7e05a9d93b_0_4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7925" y="3827925"/>
            <a:ext cx="4604350" cy="143014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7e05a9d93b_0_472"/>
          <p:cNvSpPr txBox="1"/>
          <p:nvPr/>
        </p:nvSpPr>
        <p:spPr>
          <a:xfrm>
            <a:off x="5923150" y="4065100"/>
            <a:ext cx="26790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также можете использовать декремент.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7e05a9d93b_0_472"/>
          <p:cNvSpPr txBox="1"/>
          <p:nvPr/>
        </p:nvSpPr>
        <p:spPr>
          <a:xfrm>
            <a:off x="1566450" y="5413250"/>
            <a:ext cx="60111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использовании цикла for не забывайте про точки с запятыми после выражений init(инициализация) и условие.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7e05a9d93b_0_47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7e05a9d93b_0_47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1067805" y="386898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ипы данных, строки.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switch, цикл for.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7e05a9d93b_0_5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7e05a9d93b_0_54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g7e05a9d93b_0_5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7e05a9d93b_0_5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7e05a9d93b_0_5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7e05a9d93b_0_5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7e05a9d93b_0_5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7e05a9d93b_0_5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7e05a9d93b_0_54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7e05a9d93b_0_541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сумму чисел от 1 до 100.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7e05a9d93b_0_541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7e05a9d93b_0_5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7e05a9d93b_0_5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g7e05a9d93b_0_6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7e05a9d93b_0_60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g7e05a9d93b_0_6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7e05a9d93b_0_6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7e05a9d93b_0_6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7e05a9d93b_0_60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g7e05a9d93b_0_6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7e05a9d93b_0_6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7e05a9d93b_0_609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7e05a9d93b_0_609"/>
          <p:cNvSpPr/>
          <p:nvPr/>
        </p:nvSpPr>
        <p:spPr>
          <a:xfrm>
            <a:off x="1112200" y="19375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Реализуйте таблицу умножения с помощью цикла for.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7e05a9d93b_0_609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7e05a9d93b_0_60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7e05a9d93b_0_60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2"/>
          <p:cNvSpPr/>
          <p:nvPr/>
        </p:nvSpPr>
        <p:spPr>
          <a:xfrm>
            <a:off x="1112200" y="1937503"/>
            <a:ext cx="6498000" cy="29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программу-калькулятор. Пользователь вводит 2 числа и выбирает арифметический оператор, ваша программа выдаёт результат.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поясняющие предложения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“Please, enter first number”, ….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на ноль!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573450" y="2027825"/>
            <a:ext cx="40914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 распределяет память и выбирает, что будет сохранено в выделенную память, основываясь на типе данных  переменной.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 определяет правильное использование идентификатора (имени), какой тип информации может быть сохранен, и какие типы операций могут быть выполнены.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44775" y="2589400"/>
            <a:ext cx="4294675" cy="3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6b43fde57b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150" y="3166542"/>
            <a:ext cx="7081749" cy="327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b43fde57b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b43fde57b_0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b43fde57b_0_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b43fde57b_0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b43fde57b_0_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6b43fde57b_0_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b43fde57b_0_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b43fde57b_0_12"/>
          <p:cNvSpPr/>
          <p:nvPr/>
        </p:nvSpPr>
        <p:spPr>
          <a:xfrm>
            <a:off x="690125" y="1697742"/>
            <a:ext cx="80286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приведенных ниже примерах показано правильное 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 неправильное 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использование выражений языка C++.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b43fde57b_0_12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b43fde57b_0_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6b43fde57b_0_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b43fde57b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b43fde57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b43fde57b_0_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b43fde57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b43fde57b_0_3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b43fde57b_0_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b43fde57b_0_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b43fde57b_0_30"/>
          <p:cNvSpPr/>
          <p:nvPr/>
        </p:nvSpPr>
        <p:spPr>
          <a:xfrm>
            <a:off x="1070400" y="1727100"/>
            <a:ext cx="70032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данных включают: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Целые числа, такие как -7, 42.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(десятичные дроби), такие как 3.14, -42.67.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b43fde57b_0_3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b43fde57b_0_30"/>
          <p:cNvSpPr/>
          <p:nvPr/>
        </p:nvSpPr>
        <p:spPr>
          <a:xfrm>
            <a:off x="1070400" y="3596300"/>
            <a:ext cx="71730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и Символы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состоят из чисел, букв, или символов. Строковые литералы размещаются в двойных кавычках; примеры "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Символы это одиночные буквы или символы, они должны быть закрыты между одинарными кавычками, например 'a', 'b', и т.д.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6b43fde57b_0_3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b43fde57b_0_3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6b43fde57b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b43fde57b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b43fde57b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b43fde57b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b43fde57b_0_4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b43fde57b_0_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b43fde57b_0_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6b43fde57b_0_48"/>
          <p:cNvSpPr/>
          <p:nvPr/>
        </p:nvSpPr>
        <p:spPr>
          <a:xfrm>
            <a:off x="690125" y="1842675"/>
            <a:ext cx="4099500" cy="3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Булевый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 возвращает только два возможных значения: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(истина) -&gt; (1)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(ложь) -&gt; (0).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выражения являются примером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Булевого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типа данных.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6b43fde57b_0_4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6b43fde57b_0_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00250" y="4657350"/>
            <a:ext cx="1921050" cy="1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b43fde57b_0_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14475" y="1587638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b43fde57b_0_48"/>
          <p:cNvSpPr txBox="1"/>
          <p:nvPr/>
        </p:nvSpPr>
        <p:spPr>
          <a:xfrm>
            <a:off x="6124675" y="5435775"/>
            <a:ext cx="1863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0" i="0" u="none" strike="noStrike" cap="none">
                <a:solidFill>
                  <a:srgbClr val="222222"/>
                </a:solidFill>
                <a:highlight>
                  <a:srgbClr val="F8F9FA"/>
                </a:highlight>
                <a:latin typeface="Caveat"/>
                <a:ea typeface="Caveat"/>
                <a:cs typeface="Caveat"/>
                <a:sym typeface="Caveat"/>
              </a:rPr>
              <a:t>George Boole</a:t>
            </a:r>
            <a:endParaRPr sz="3000" b="0" i="0" u="none" strike="noStrike" cap="non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7" name="Google Shape;197;g6b43fde57b_0_4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b43fde57b_0_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6b43fde57b_0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b43fde57b_0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43fde57b_0_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b43fde57b_0_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b43fde57b_0_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b43fde57b_0_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b43fde57b_0_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b43fde57b_0_70"/>
          <p:cNvSpPr/>
          <p:nvPr/>
        </p:nvSpPr>
        <p:spPr>
          <a:xfrm>
            <a:off x="508925" y="1738125"/>
            <a:ext cx="5059800" cy="4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хранит не дробные числа, которые могут быть положительными или отрицательными. Например, к целочисленному типу может относиться 42, -42, и подобные числа.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целочисленного типа варьируется согласно с архитектурой системы, на которой запускается программа, однако 4 байта это минимальный размер в большинстве современных систем.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ключевое слово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определения целочисленного типа.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b43fde57b_0_70"/>
          <p:cNvSpPr/>
          <p:nvPr/>
        </p:nvSpPr>
        <p:spPr>
          <a:xfrm>
            <a:off x="8587800" y="4245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6b43fde57b_0_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8725" y="2074125"/>
            <a:ext cx="3270475" cy="418827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6b43fde57b_0_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b43fde57b_0_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6b43fde57b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550" y="4972525"/>
            <a:ext cx="7062612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b43fde57b_0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b43fde57b_0_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b43fde57b_0_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6b43fde57b_0_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6b43fde57b_0_9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6b43fde57b_0_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6b43fde57b_0_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6b43fde57b_0_91"/>
          <p:cNvSpPr/>
          <p:nvPr/>
        </p:nvSpPr>
        <p:spPr>
          <a:xfrm>
            <a:off x="557725" y="1759050"/>
            <a:ext cx="8230800" cy="3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из базовых типов, включая целочисленный, могут быть модифицированы используя один или несколько следующих спецификаторов: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Знаковый целый тип может хранить и отрицательные и положительные значения.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Беззнаковые целые могут хранить только положительные значения.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Половина стандартного размера.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Удвоенный стандартный размер.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Целочисленный тип данных резервирует 4-8 байт в зависимости от операционной системы.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6b43fde57b_0_91"/>
          <p:cNvSpPr/>
          <p:nvPr/>
        </p:nvSpPr>
        <p:spPr>
          <a:xfrm>
            <a:off x="8554875" y="4245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b43fde57b_0_9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6b43fde57b_0_9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6b43fde57b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6150" y="3890075"/>
            <a:ext cx="3674825" cy="13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b43fde57b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6b43fde57b_0_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b43fde57b_0_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b43fde57b_0_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6b43fde57b_0_10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6b43fde57b_0_1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6b43fde57b_0_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b43fde57b_0_109"/>
          <p:cNvSpPr/>
          <p:nvPr/>
        </p:nvSpPr>
        <p:spPr>
          <a:xfrm>
            <a:off x="493775" y="1918200"/>
            <a:ext cx="82401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типа с плавающей точкой могут хранить числа, такие как 420.0, -3.33, или 0.03325. Слова «плавающая точка» ссылаются на тот факт, что некоторое количество цифр может быть до и после десятичной точки. Вы можете сказать, что десятичная точка имеет способность "плавать".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b43fde57b_0_109"/>
          <p:cNvSpPr/>
          <p:nvPr/>
        </p:nvSpPr>
        <p:spPr>
          <a:xfrm>
            <a:off x="8587800" y="429625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b43fde57b_0_109"/>
          <p:cNvSpPr txBox="1"/>
          <p:nvPr/>
        </p:nvSpPr>
        <p:spPr>
          <a:xfrm>
            <a:off x="493775" y="4021875"/>
            <a:ext cx="41328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три различных типа данных с плавающей точкой: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большинстве современных архитектур,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равен 4 байтам,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равен 8,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быть равен типу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 байт), или 16 байт.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6b43fde57b_0_109"/>
          <p:cNvSpPr txBox="1"/>
          <p:nvPr/>
        </p:nvSpPr>
        <p:spPr>
          <a:xfrm>
            <a:off x="4786150" y="5326363"/>
            <a:ext cx="40659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Числа с плавающей точкой всегда являются знаковыми, что значит, что они могут хранить и положительные и отрицательные значения.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b43fde57b_0_10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Типы данных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строки. Оператор switch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цикл for.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b43fde57b_0_10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СТРОКИ.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SWITCH. ЦИКЛ FOR.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2166</Words>
  <Application>Microsoft Office PowerPoint</Application>
  <PresentationFormat>Экран (4:3)</PresentationFormat>
  <Paragraphs>317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Caveat</vt:lpstr>
      <vt:lpstr>Roboto</vt:lpstr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2</cp:revision>
  <dcterms:created xsi:type="dcterms:W3CDTF">2012-07-30T23:42:41Z</dcterms:created>
  <dcterms:modified xsi:type="dcterms:W3CDTF">2020-04-29T06:46:10Z</dcterms:modified>
</cp:coreProperties>
</file>