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87" r:id="rId5"/>
    <p:sldId id="294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gaOQEmAYxm0EaFWj+VBF34cs7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aecbc5b3_0_17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6baecbc5b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aecbc5b3_0_19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6baecbc5b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aecbc5b3_0_22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6baecbc5b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aecbc5b3_0_2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6baecbc5b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aecbc5b3_0_25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6baecbc5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0687cdc1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7e0687cd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0687cdc1_0_6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7e0687cdc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0687cdc1_0_13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7e0687cdc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e0687cdc1_0_20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7e0687cdc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e0687cdc1_0_26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g7e0687cdc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e0687cdc1_0_3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g7e0687cdc1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baecbc5b3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6baecbc5b3_0_2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g6baecbc5b3_0_27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e0687cdc1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7e0687cdc1_0_39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g7e0687cdc1_0_39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e0687cdc1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7e0687cdc1_0_46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g7e0687cdc1_0_46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555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402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aecbc5b3_0_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6baecbc5b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aecbc5b3_0_5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6baecbc5b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aecbc5b3_0_9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6baecbc5b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aecbc5b3_0_1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6baecbc5b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baecbc5b3_0_16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6baecbc5b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3230975" y="3963575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ногомерные массивы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6baecbc5b3_0_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6baecbc5b3_0_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6baecbc5b3_0_1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6baecbc5b3_0_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6baecbc5b3_0_1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6baecbc5b3_0_1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6baecbc5b3_0_1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6baecbc5b3_0_179"/>
          <p:cNvSpPr/>
          <p:nvPr/>
        </p:nvSpPr>
        <p:spPr>
          <a:xfrm>
            <a:off x="924250" y="2847650"/>
            <a:ext cx="76779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циклах. Практика.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выведем каждый индекс и соответствующее значение в массиве.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6baecbc5b3_0_179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6baecbc5b3_0_17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6baecbc5b3_0_17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6baecbc5b3_0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6baecbc5b3_0_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6baecbc5b3_0_1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6baecbc5b3_0_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6baecbc5b3_0_19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6baecbc5b3_0_1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6baecbc5b3_0_19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6baecbc5b3_0_196"/>
          <p:cNvSpPr/>
          <p:nvPr/>
        </p:nvSpPr>
        <p:spPr>
          <a:xfrm>
            <a:off x="924250" y="2847650"/>
            <a:ext cx="76779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6baecbc5b3_0_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9642" y="1775125"/>
            <a:ext cx="6844715" cy="48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6baecbc5b3_0_19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6baecbc5b3_0_19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6baecbc5b3_0_19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34FCA2-54FD-4D89-97B8-A87132A43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7621" y="2484111"/>
            <a:ext cx="3238460" cy="10630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6baecbc5b3_0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6baecbc5b3_0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6baecbc5b3_0_2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6baecbc5b3_0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6baecbc5b3_0_22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g6baecbc5b3_0_2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6baecbc5b3_0_2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aecbc5b3_0_226"/>
          <p:cNvSpPr/>
          <p:nvPr/>
        </p:nvSpPr>
        <p:spPr>
          <a:xfrm>
            <a:off x="811450" y="3091450"/>
            <a:ext cx="8009700" cy="16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циклах. Практика.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выведем каждый индекс и соответствующее значение в массиве.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6baecbc5b3_0_22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6baecbc5b3_0_22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6baecbc5b3_0_22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g6baecbc5b3_0_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6baecbc5b3_0_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6baecbc5b3_0_2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6baecbc5b3_0_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6baecbc5b3_0_24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6baecbc5b3_0_2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6baecbc5b3_0_2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6baecbc5b3_0_242"/>
          <p:cNvSpPr/>
          <p:nvPr/>
        </p:nvSpPr>
        <p:spPr>
          <a:xfrm>
            <a:off x="1624650" y="2988475"/>
            <a:ext cx="5894700" cy="1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Объявим массив и переменную sum, в которой будет храниться сумма всех элементов.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Затем, применим цикл for для прохождения по всем элементам массива и добавим соответствующие значения элементов к переменной sum.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6baecbc5b3_0_24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6baecbc5b3_0_24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6baecbc5b3_0_24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6baecbc5b3_0_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6baecbc5b3_0_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baecbc5b3_0_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6baecbc5b3_0_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6baecbc5b3_0_25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6baecbc5b3_0_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6baecbc5b3_0_2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6baecbc5b3_0_2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85100" y="1697747"/>
            <a:ext cx="5105620" cy="48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6baecbc5b3_0_257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6baecbc5b3_0_25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baecbc5b3_0_25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7e0687cdc1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0687cdc1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7e0687cdc1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7e0687cdc1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7e0687cdc1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g7e0687cdc1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7e0687cdc1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7e0687cdc1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07888" y="1789600"/>
            <a:ext cx="6840171" cy="47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7e0687cdc1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7e0687cdc1_0_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7e0687cdc1_0_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7e0687cdc1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e0687cdc1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687cdc1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e0687cdc1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7e0687cdc1_0_6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7e0687cdc1_0_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7e0687cdc1_0_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e0687cdc1_0_67"/>
          <p:cNvSpPr/>
          <p:nvPr/>
        </p:nvSpPr>
        <p:spPr>
          <a:xfrm>
            <a:off x="500125" y="1651419"/>
            <a:ext cx="85362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Многомерный массив хранит один или более массивов.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Таким образом мы создали двумерный массив целых чисел 3x4: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Представляйте этот массив как таблицу, состоящую из 3 строк и 4 столбцов.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7e0687cdc1_0_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72525" y="4287794"/>
            <a:ext cx="4998949" cy="232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7e0687cdc1_0_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6575" y="3205963"/>
            <a:ext cx="2737500" cy="4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7e0687cdc1_0_6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7e0687cdc1_0_67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7e0687cdc1_0_6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7e0687cdc1_0_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2513" y="2083125"/>
            <a:ext cx="4291462" cy="46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e0687cdc1_0_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0687cdc1_0_1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7e0687cdc1_0_1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0687cdc1_0_1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7e0687cdc1_0_13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7e0687cdc1_0_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e0687cdc1_0_1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7e0687cdc1_0_134"/>
          <p:cNvSpPr/>
          <p:nvPr/>
        </p:nvSpPr>
        <p:spPr>
          <a:xfrm>
            <a:off x="643675" y="2083125"/>
            <a:ext cx="3541200" cy="4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Двумерные массивы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 могут быть инициализированы с использованием заключения значений внутри специальных скобок для каждой строки. 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Далее следует массив из трёх строк и 3 столбцов: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 также можете использовать такую же инициализацию в одной строке.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7e0687cdc1_0_13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7e0687cdc1_0_13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7e0687cdc1_0_13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g7e0687cdc1_0_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7e0687cdc1_0_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687cdc1_0_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0687cdc1_0_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7e0687cdc1_0_20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7e0687cdc1_0_2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7e0687cdc1_0_2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7e0687cdc1_0_200"/>
          <p:cNvSpPr/>
          <p:nvPr/>
        </p:nvSpPr>
        <p:spPr>
          <a:xfrm>
            <a:off x="1332525" y="2559100"/>
            <a:ext cx="6405600" cy="30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Можно ли создать трёхмерный массив, четырёхмерный, пятимерный … n-мерный массив?</a:t>
            </a: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7e0687cdc1_0_20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7e0687cdc1_0_200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7e0687cdc1_0_20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7e0687cdc1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e0687cdc1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7e0687cdc1_0_2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7e0687cdc1_0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7e0687cdc1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7e0687cdc1_0_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7e0687cdc1_0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7e0687cdc1_0_265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7e0687cdc1_0_265"/>
          <p:cNvSpPr/>
          <p:nvPr/>
        </p:nvSpPr>
        <p:spPr>
          <a:xfrm>
            <a:off x="397425" y="1798120"/>
            <a:ext cx="8536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g7e0687cdc1_0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6775" y="1697750"/>
            <a:ext cx="3721675" cy="50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7e0687cdc1_0_26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24875" y="2196726"/>
            <a:ext cx="4355600" cy="370188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7e0687cdc1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7e0687cdc1_0_26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230975" y="3963575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ногомерные массивы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g7e0687cdc1_0_3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7e0687cdc1_0_3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7e0687cdc1_0_3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7e0687cdc1_0_3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7e0687cdc1_0_33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g7e0687cdc1_0_3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7e0687cdc1_0_3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7e0687cdc1_0_33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7e0687cdc1_0_332"/>
          <p:cNvSpPr/>
          <p:nvPr/>
        </p:nvSpPr>
        <p:spPr>
          <a:xfrm>
            <a:off x="1263875" y="2698450"/>
            <a:ext cx="64056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выше примере объявлен трехмерный массив строк. Как мы делали ранее, можно использовать номера индексов для доступа и модификации элементов.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7e0687cdc1_0_3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90175" y="4374050"/>
            <a:ext cx="495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7e0687cdc1_0_33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7e0687cdc1_0_33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8B10F4-219B-4A89-A867-98217BDFF7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75" y="5030360"/>
            <a:ext cx="6888249" cy="8788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1"/>
          <p:cNvSpPr/>
          <p:nvPr/>
        </p:nvSpPr>
        <p:spPr>
          <a:xfrm>
            <a:off x="3230975" y="3963575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ногомерные массивы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2"/>
          <p:cNvSpPr/>
          <p:nvPr/>
        </p:nvSpPr>
        <p:spPr>
          <a:xfrm>
            <a:off x="1112200" y="19375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Найдите сумму отрицательных элементов массива.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g6baecbc5b3_0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6baecbc5b3_0_27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g6baecbc5b3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6baecbc5b3_0_2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6baecbc5b3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6baecbc5b3_0_2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g6baecbc5b3_0_2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6baecbc5b3_0_2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6baecbc5b3_0_273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6baecbc5b3_0_273"/>
          <p:cNvSpPr/>
          <p:nvPr/>
        </p:nvSpPr>
        <p:spPr>
          <a:xfrm>
            <a:off x="2941000" y="2661915"/>
            <a:ext cx="4093784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Заполнить массив из 50-ти элементов нечётными числами от 1 до 99.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6baecbc5b3_0_27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6baecbc5b3_0_2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6baecbc5b3_0_27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g7e0687cdc1_0_3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7e0687cdc1_0_39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g7e0687cdc1_0_3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7e0687cdc1_0_3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7e0687cdc1_0_3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7e0687cdc1_0_3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g7e0687cdc1_0_3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7e0687cdc1_0_3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7e0687cdc1_0_398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7e0687cdc1_0_398"/>
          <p:cNvSpPr/>
          <p:nvPr/>
        </p:nvSpPr>
        <p:spPr>
          <a:xfrm>
            <a:off x="1581625" y="24876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Найти минимальный элемент в массиве.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Найти максимальный элемент в массиве.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Найти сумму минимального и максимального значения в массиве.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*Пользователь добавляет элементы массива из стандартного потока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7e0687cdc1_0_39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7e0687cdc1_0_39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7e0687cdc1_0_39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g7e0687cdc1_0_4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7e0687cdc1_0_466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g7e0687cdc1_0_4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7e0687cdc1_0_4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7e0687cdc1_0_4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7e0687cdc1_0_46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g7e0687cdc1_0_4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7e0687cdc1_0_4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7e0687cdc1_0_466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7e0687cdc1_0_466"/>
          <p:cNvSpPr/>
          <p:nvPr/>
        </p:nvSpPr>
        <p:spPr>
          <a:xfrm>
            <a:off x="1288225" y="24216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сумму (n) элементов последовательности натуральных чисел, где n- число, введённое пользователем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3, 4, 5, … , n)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Записывая значения последовательности в массив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7e0687cdc1_0_46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7e0687cdc1_0_46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7e0687cdc1_0_46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071AD1-B2C3-4F7E-8C37-A45165B5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5" y="3713238"/>
            <a:ext cx="6144022" cy="2259486"/>
          </a:xfrm>
          <a:prstGeom prst="rect">
            <a:avLst/>
          </a:prstGeom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CE8AD2-8D22-47D1-BDE4-7C443C539357}"/>
              </a:ext>
            </a:extLst>
          </p:cNvPr>
          <p:cNvSpPr/>
          <p:nvPr/>
        </p:nvSpPr>
        <p:spPr>
          <a:xfrm>
            <a:off x="643680" y="1916164"/>
            <a:ext cx="28066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Поскольку указатели содержат только адреса, то при присваивании указателю значения — это значение должно быть адресом. Для получения адреса переменной используется оператор адреса: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1B8E61-BD3A-4BDD-B746-ADD261748D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0064" y="2369561"/>
            <a:ext cx="5403996" cy="91452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85DEBE2F-DCF1-4731-A1F0-C00E3027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757" y="3796397"/>
            <a:ext cx="216691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Вот почему указатели имеют такое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имя: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содержит адрес значения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переменной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и, можно</a:t>
            </a:r>
            <a:r>
              <a:rPr lang="en-US" altLang="ru-RU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сказать,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endParaRPr lang="en-US" altLang="ru-RU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указывает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на это значение.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6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59CD03-B74C-4277-977A-3E9074E4B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61" y="1767600"/>
            <a:ext cx="7731479" cy="19598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17B173-C3B3-4871-BBD9-EF442A5728CE}"/>
              </a:ext>
            </a:extLst>
          </p:cNvPr>
          <p:cNvSpPr/>
          <p:nvPr/>
        </p:nvSpPr>
        <p:spPr>
          <a:xfrm>
            <a:off x="2286000" y="31673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endParaRPr lang="ru-RU" dirty="0">
              <a:solidFill>
                <a:srgbClr val="90A4AE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770D2C-0E85-45D8-839A-E35E894119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2020" y="3945600"/>
            <a:ext cx="6399146" cy="20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6baecbc5b3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baecbc5b3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6baecbc5b3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baecbc5b3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6baecbc5b3_0_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6baecbc5b3_0_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6baecbc5b3_0_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6baecbc5b3_0_37"/>
          <p:cNvSpPr/>
          <p:nvPr/>
        </p:nvSpPr>
        <p:spPr>
          <a:xfrm>
            <a:off x="731150" y="2532825"/>
            <a:ext cx="32019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Инициализация массивов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 опустите размер массива, то будет создан массив достаточно большого размера для хранения инициализации.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6baecbc5b3_0_37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6baecbc5b3_0_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85450" y="2572552"/>
            <a:ext cx="4608900" cy="249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6baecbc5b3_0_37"/>
          <p:cNvSpPr/>
          <p:nvPr/>
        </p:nvSpPr>
        <p:spPr>
          <a:xfrm>
            <a:off x="476875" y="5593900"/>
            <a:ext cx="84036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 создается массив идентичный созданному в прошлом примере.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6baecbc5b3_0_3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6baecbc5b3_0_3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6baecbc5b3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baecbc5b3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baecbc5b3_0_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6baecbc5b3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6baecbc5b3_0_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6baecbc5b3_0_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6baecbc5b3_0_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6baecbc5b3_0_56"/>
          <p:cNvSpPr/>
          <p:nvPr/>
        </p:nvSpPr>
        <p:spPr>
          <a:xfrm>
            <a:off x="736925" y="1697750"/>
            <a:ext cx="40458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элемент, или член массива имеет свой индекс, который отмечает конкретную позицию каждого элемента.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элемент массива имеет индекс равный 0, второй имеет индекс равный 1.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массива b, который мы объявили выше: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6baecbc5b3_0_56"/>
          <p:cNvSpPr/>
          <p:nvPr/>
        </p:nvSpPr>
        <p:spPr>
          <a:xfrm>
            <a:off x="8582550" y="4393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6baecbc5b3_0_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5" y="4928425"/>
            <a:ext cx="79343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baecbc5b3_0_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30350" y="2099450"/>
            <a:ext cx="4213650" cy="22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aecbc5b3_0_5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6baecbc5b3_0_5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6baecbc5b3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baecbc5b3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6baecbc5b3_0_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baecbc5b3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baecbc5b3_0_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6baecbc5b3_0_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6baecbc5b3_0_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6baecbc5b3_0_98"/>
          <p:cNvSpPr/>
          <p:nvPr/>
        </p:nvSpPr>
        <p:spPr>
          <a:xfrm>
            <a:off x="643675" y="2178575"/>
            <a:ext cx="34008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доступа к элементам массива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могут быть также использованы для присвоения нового значения элементу.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6baecbc5b3_0_98"/>
          <p:cNvSpPr/>
          <p:nvPr/>
        </p:nvSpPr>
        <p:spPr>
          <a:xfrm>
            <a:off x="643675" y="4245938"/>
            <a:ext cx="34008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6baecbc5b3_0_98"/>
          <p:cNvSpPr/>
          <p:nvPr/>
        </p:nvSpPr>
        <p:spPr>
          <a:xfrm>
            <a:off x="613800" y="5516800"/>
            <a:ext cx="38181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6baecbc5b3_0_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79175" y="1425329"/>
            <a:ext cx="4804550" cy="48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6baecbc5b3_0_98"/>
          <p:cNvSpPr/>
          <p:nvPr/>
        </p:nvSpPr>
        <p:spPr>
          <a:xfrm>
            <a:off x="8582550" y="424525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6baecbc5b3_0_9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baecbc5b3_0_9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6baecbc5b3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6baecbc5b3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6baecbc5b3_0_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baecbc5b3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baecbc5b3_0_12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6baecbc5b3_0_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6baecbc5b3_0_1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baecbc5b3_0_123"/>
          <p:cNvSpPr/>
          <p:nvPr/>
        </p:nvSpPr>
        <p:spPr>
          <a:xfrm>
            <a:off x="643675" y="2178575"/>
            <a:ext cx="23532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необходимо перебирать элементы массива, присваивая им значения, основанные на некоторых вычислениях.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это выполняется с использованием циклов.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6baecbc5b3_0_1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09341" y="2645462"/>
            <a:ext cx="5867384" cy="317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6baecbc5b3_0_12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6baecbc5b3_0_12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6baecbc5b3_0_12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6baecbc5b3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baecbc5b3_0_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6baecbc5b3_0_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6baecbc5b3_0_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6baecbc5b3_0_16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6baecbc5b3_0_1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6baecbc5b3_0_1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baecbc5b3_0_161"/>
          <p:cNvSpPr/>
          <p:nvPr/>
        </p:nvSpPr>
        <p:spPr>
          <a:xfrm>
            <a:off x="643675" y="2178575"/>
            <a:ext cx="24369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Каждому элементу массива присвоено значение 42.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x в цикле используется как индекс массива.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Последний индекс массива равен 4, поэтому условием цикла for является x&lt;5.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6baecbc5b3_0_1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05175" y="1745104"/>
            <a:ext cx="4700900" cy="444748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6baecbc5b3_0_16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6baecbc5b3_0_16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ногомерные м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ассивы.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6baecbc5b3_0_16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802</Words>
  <Application>Microsoft Office PowerPoint</Application>
  <PresentationFormat>Экран (4:3)</PresentationFormat>
  <Paragraphs>220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17</cp:revision>
  <dcterms:created xsi:type="dcterms:W3CDTF">2012-07-30T23:42:41Z</dcterms:created>
  <dcterms:modified xsi:type="dcterms:W3CDTF">2020-04-29T08:00:45Z</dcterms:modified>
</cp:coreProperties>
</file>