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80" r:id="rId24"/>
    <p:sldId id="281" r:id="rId25"/>
    <p:sldId id="282" r:id="rId26"/>
    <p:sldId id="283" r:id="rId27"/>
    <p:sldId id="276" r:id="rId28"/>
    <p:sldId id="277" r:id="rId29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+4uvy/+R+LKo5h72sialcsuBD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c25a9255f_0_17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g6c25a9255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c25a9255f_0_20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g6c25a9255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c25a9255f_0_23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6c25a9255f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e07357e59_0_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g7e07357e5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e07357e59_0_6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7e07357e5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e07357e59_0_13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7e07357e5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e07357e59_0_20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g7e07357e5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c25a9255f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6c25a9255f_0_25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g6c25a9255f_0_25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e07357e5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7e07357e59_0_26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g7e07357e59_0_26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e07357e5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7e07357e59_0_26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g7e07357e59_0_26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540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e07357e5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7e07357e59_0_26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g7e07357e59_0_26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712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e07357e5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7e07357e59_0_26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g7e07357e59_0_26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594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e07357e5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7e07357e59_0_26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g7e07357e59_0_26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75349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e07357e5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7e07357e59_0_26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g7e07357e59_0_26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646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e07357e59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7e07357e59_0_3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g7e07357e59_0_3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e07357e59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g7e07357e59_0_40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g7e07357e59_0_40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25a9255f_0_27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6c25a9255f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25a9255f_0_3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6c25a9255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25a9255f_0_5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6c25a9255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c25a9255f_0_7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6c25a9255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c25a9255f_0_10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6c25a9255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c25a9255f_0_14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6c25a9255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8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8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8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970450" y="3818823"/>
            <a:ext cx="72330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6c25a9255f_0_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6c25a9255f_0_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6c25a9255f_0_1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6c25a9255f_0_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6c25a9255f_0_17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6c25a9255f_0_1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6c25a9255f_0_17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6c25a9255f_0_173"/>
          <p:cNvSpPr/>
          <p:nvPr/>
        </p:nvSpPr>
        <p:spPr>
          <a:xfrm>
            <a:off x="643675" y="1889075"/>
            <a:ext cx="3510300" cy="4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Определяем функцию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примера, давайте определим функцию, которая не возвращает значение, а только выводит строку текста на экран.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Наша функция, названная print_hello, возвращает void и не имеет параметров.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мы используем нашу функцию в функции main().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должны объявить функцию перед ее вызовом.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6c25a9255f_0_173"/>
          <p:cNvSpPr/>
          <p:nvPr/>
        </p:nvSpPr>
        <p:spPr>
          <a:xfrm>
            <a:off x="8511925" y="419050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6c25a9255f_0_17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69025" y="2126075"/>
            <a:ext cx="3780424" cy="390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6c25a9255f_0_17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6;p6">
            <a:extLst>
              <a:ext uri="{FF2B5EF4-FFF2-40B4-BE49-F238E27FC236}">
                <a16:creationId xmlns:a16="http://schemas.microsoft.com/office/drawing/2014/main" id="{95F8EAA7-68A4-446A-84B8-5444AAF1C4F9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6c25a9255f_0_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6c25a9255f_0_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6c25a9255f_0_2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6c25a9255f_0_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6c25a9255f_0_20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6c25a9255f_0_20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6c25a9255f_0_20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6c25a9255f_0_204"/>
          <p:cNvSpPr/>
          <p:nvPr/>
        </p:nvSpPr>
        <p:spPr>
          <a:xfrm>
            <a:off x="1563675" y="3025125"/>
            <a:ext cx="6210000" cy="20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Размещение объявления функции после main() приведет к ошибке.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6c25a9255f_0_204"/>
          <p:cNvSpPr/>
          <p:nvPr/>
        </p:nvSpPr>
        <p:spPr>
          <a:xfrm>
            <a:off x="8511925" y="419050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6c25a9255f_0_20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46;p6">
            <a:extLst>
              <a:ext uri="{FF2B5EF4-FFF2-40B4-BE49-F238E27FC236}">
                <a16:creationId xmlns:a16="http://schemas.microsoft.com/office/drawing/2014/main" id="{32E7C730-4992-46C4-8FB4-F13D85E7388B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6c25a9255f_0_2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743" y="1613450"/>
            <a:ext cx="4157593" cy="500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6c25a9255f_0_2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6c25a9255f_0_2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6c25a9255f_0_2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6c25a9255f_0_2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6c25a9255f_0_23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g6c25a9255f_0_2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6c25a9255f_0_2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6c25a9255f_0_236"/>
          <p:cNvSpPr/>
          <p:nvPr/>
        </p:nvSpPr>
        <p:spPr>
          <a:xfrm>
            <a:off x="8511925" y="419050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6c25a9255f_0_236"/>
          <p:cNvSpPr/>
          <p:nvPr/>
        </p:nvSpPr>
        <p:spPr>
          <a:xfrm>
            <a:off x="601850" y="1916975"/>
            <a:ext cx="3740100" cy="20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num_1, num_2 - параметры функции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10 - аргументы функции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g6c25a9255f_0_2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6925" y="3618225"/>
            <a:ext cx="3175550" cy="20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6c25a9255f_0_23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0C72E23F-AA6A-45A9-9736-A95A89C875C2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g7e07357e59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7e07357e59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7e07357e59_0_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7e07357e59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7e07357e59_0_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g7e07357e59_0_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7e07357e59_0_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7e07357e59_0_2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g7e07357e59_0_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16093" y="1549450"/>
            <a:ext cx="4157593" cy="500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7e07357e59_0_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46;p6">
            <a:extLst>
              <a:ext uri="{FF2B5EF4-FFF2-40B4-BE49-F238E27FC236}">
                <a16:creationId xmlns:a16="http://schemas.microsoft.com/office/drawing/2014/main" id="{50BED837-26FF-4C16-AF47-9EFE7B285EFF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g7e07357e59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1350" y="1182900"/>
            <a:ext cx="3950949" cy="54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7e07357e59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7e07357e59_0_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7e07357e59_0_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7e07357e59_0_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7e07357e59_0_6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g7e07357e59_0_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7e07357e59_0_6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7e07357e59_0_67"/>
          <p:cNvSpPr/>
          <p:nvPr/>
        </p:nvSpPr>
        <p:spPr>
          <a:xfrm>
            <a:off x="6051150" y="5515750"/>
            <a:ext cx="1895700" cy="296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6840000" algn="bl" rotWithShape="0">
              <a:srgbClr val="FFFF00">
                <a:alpha val="7843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7e07357e59_0_67"/>
          <p:cNvSpPr txBox="1"/>
          <p:nvPr/>
        </p:nvSpPr>
        <p:spPr>
          <a:xfrm>
            <a:off x="573900" y="2691775"/>
            <a:ext cx="3818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создадим простую функцию, которая возвращает сумму двух параметров.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Функция sum принимает два параметра типа int, и возвращает int.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7e07357e59_0_67"/>
          <p:cNvSpPr/>
          <p:nvPr/>
        </p:nvSpPr>
        <p:spPr>
          <a:xfrm>
            <a:off x="7751825" y="3608575"/>
            <a:ext cx="491400" cy="2167200"/>
          </a:xfrm>
          <a:prstGeom prst="curvedLeftArrow">
            <a:avLst>
              <a:gd name="adj1" fmla="val 25000"/>
              <a:gd name="adj2" fmla="val 32771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7e07357e59_0_67"/>
          <p:cNvSpPr/>
          <p:nvPr/>
        </p:nvSpPr>
        <p:spPr>
          <a:xfrm>
            <a:off x="643670" y="1083275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7e07357e59_0_67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6;p6">
            <a:extLst>
              <a:ext uri="{FF2B5EF4-FFF2-40B4-BE49-F238E27FC236}">
                <a16:creationId xmlns:a16="http://schemas.microsoft.com/office/drawing/2014/main" id="{8FBC0EBD-1760-432D-9188-1D800B7D7CDF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g7e07357e59_0_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7e07357e59_0_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7e07357e59_0_1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7e07357e59_0_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7e07357e59_0_13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g7e07357e59_0_1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7e07357e59_0_1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7e07357e59_0_135"/>
          <p:cNvSpPr txBox="1"/>
          <p:nvPr/>
        </p:nvSpPr>
        <p:spPr>
          <a:xfrm>
            <a:off x="922925" y="3124625"/>
            <a:ext cx="7474200" cy="16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Множество параметров 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 можете определить в функции столько параметров, сколько вы захотите, разделяя их запятыми.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(Суммирование не двух чисел, а трёх, четырёх и т д)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7e07357e59_0_13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7e07357e59_0_135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46;p6">
            <a:extLst>
              <a:ext uri="{FF2B5EF4-FFF2-40B4-BE49-F238E27FC236}">
                <a16:creationId xmlns:a16="http://schemas.microsoft.com/office/drawing/2014/main" id="{DC809781-452D-4A37-8606-46C3EC58C3C4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g7e07357e59_0_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7e07357e59_0_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7e07357e59_0_2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7e07357e59_0_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7e07357e59_0_20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7e07357e59_0_2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7e07357e59_0_20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7e07357e59_0_200"/>
          <p:cNvSpPr/>
          <p:nvPr/>
        </p:nvSpPr>
        <p:spPr>
          <a:xfrm>
            <a:off x="8507875" y="439350"/>
            <a:ext cx="368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7e07357e59_0_200"/>
          <p:cNvSpPr txBox="1"/>
          <p:nvPr/>
        </p:nvSpPr>
        <p:spPr>
          <a:xfrm>
            <a:off x="1146250" y="3092618"/>
            <a:ext cx="70524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Объявление(declaration) функции необходимо при ее определении(definition) в одном исходном файле и вызове в другом файле. В таком случае, вам необходимо объявить функцию вверху файла, вызывающего функцию.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7e07357e59_0_20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46;p6">
            <a:extLst>
              <a:ext uri="{FF2B5EF4-FFF2-40B4-BE49-F238E27FC236}">
                <a16:creationId xmlns:a16="http://schemas.microsoft.com/office/drawing/2014/main" id="{11818DE0-F543-4DA5-A795-9C516798BF29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1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6;p1">
            <a:extLst>
              <a:ext uri="{FF2B5EF4-FFF2-40B4-BE49-F238E27FC236}">
                <a16:creationId xmlns:a16="http://schemas.microsoft.com/office/drawing/2014/main" id="{E240ED6E-611A-4B80-AB58-09C65EF569AD}"/>
              </a:ext>
            </a:extLst>
          </p:cNvPr>
          <p:cNvSpPr/>
          <p:nvPr/>
        </p:nvSpPr>
        <p:spPr>
          <a:xfrm>
            <a:off x="970450" y="3818823"/>
            <a:ext cx="72330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1;p1">
            <a:extLst>
              <a:ext uri="{FF2B5EF4-FFF2-40B4-BE49-F238E27FC236}">
                <a16:creationId xmlns:a16="http://schemas.microsoft.com/office/drawing/2014/main" id="{16836429-2E11-4AF4-8B09-6219B4FAC3CA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2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1154025" y="1913750"/>
            <a:ext cx="6498000" cy="27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Написать программу, в которой будет функция (помимо функции main), которая принимает 2 аргумента (2 целочисленных числа) и вывод в стандартный выходной поток (печатает на экран) частное двух чисел.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Обработать случай нулей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D1128581-6271-4647-8960-A2A44241BB6D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6c25a9255f_0_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6c25a9255f_0_25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g6c25a9255f_0_2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6c25a9255f_0_2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6c25a9255f_0_2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6c25a9255f_0_25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g6c25a9255f_0_2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6c25a9255f_0_2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6c25a9255f_0_251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6c25a9255f_0_251"/>
          <p:cNvSpPr/>
          <p:nvPr/>
        </p:nvSpPr>
        <p:spPr>
          <a:xfrm>
            <a:off x="1203840" y="2617449"/>
            <a:ext cx="6498000" cy="12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 должна переводить число, введенное с клавиатуры в метрах, в километры (создать отдельную функцию!)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6c25a9255f_0_251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6c25a9255f_0_25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79B932D3-7577-443F-BD2E-7AEA70C15C36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6;p1">
            <a:extLst>
              <a:ext uri="{FF2B5EF4-FFF2-40B4-BE49-F238E27FC236}">
                <a16:creationId xmlns:a16="http://schemas.microsoft.com/office/drawing/2014/main" id="{0E3E9A06-9982-4F5C-9EE5-DBFE05EE56A2}"/>
              </a:ext>
            </a:extLst>
          </p:cNvPr>
          <p:cNvSpPr/>
          <p:nvPr/>
        </p:nvSpPr>
        <p:spPr>
          <a:xfrm>
            <a:off x="970450" y="3818823"/>
            <a:ext cx="72330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1;p1">
            <a:extLst>
              <a:ext uri="{FF2B5EF4-FFF2-40B4-BE49-F238E27FC236}">
                <a16:creationId xmlns:a16="http://schemas.microsoft.com/office/drawing/2014/main" id="{D3BE02F0-D3C2-4358-8684-2B4621EA7F05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7e07357e59_0_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7e07357e59_0_265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g7e07357e59_0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7e07357e59_0_2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7e07357e59_0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7e07357e59_0_26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g7e07357e59_0_2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7e07357e59_0_2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7e07357e59_0_265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7e07357e59_0_265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7e07357e59_0_265"/>
          <p:cNvSpPr/>
          <p:nvPr/>
        </p:nvSpPr>
        <p:spPr>
          <a:xfrm>
            <a:off x="494328" y="2000658"/>
            <a:ext cx="4784808" cy="42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Представьте, что вы создаёте собственную игру. Вам нужно реализовать печать карты на экран (под картой в вашей игре понимается прямоугольник с заданными размерами, ограниченный символом ‘#’) Напишите функцию, которая будет реализовывать данное поведение.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print_map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Добавьте возможность выбора символа границы карты (ещё один аргумент в функции)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7e07357e59_0_26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466478A2-1F7A-413C-899C-9FA5D08B8E82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45ED8E-D7BB-4B39-90BC-2CA826888E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4362" y="2064611"/>
            <a:ext cx="2925330" cy="398995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7e07357e59_0_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7e07357e59_0_265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g7e07357e59_0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7e07357e59_0_2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7e07357e59_0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7e07357e59_0_26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g7e07357e59_0_2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7e07357e59_0_2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7e07357e59_0_265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7e07357e59_0_265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7e07357e59_0_26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466478A2-1F7A-413C-899C-9FA5D08B8E82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F84F085-03BE-4D0C-894F-6019399E73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0441" y="1781400"/>
            <a:ext cx="7375639" cy="48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2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7e07357e59_0_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7e07357e59_0_265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g7e07357e59_0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7e07357e59_0_2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7e07357e59_0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7e07357e59_0_26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g7e07357e59_0_2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7e07357e59_0_2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7e07357e59_0_265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7e07357e59_0_265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7e07357e59_0_26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466478A2-1F7A-413C-899C-9FA5D08B8E82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A900A70-4B65-499D-A392-990C541CDD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2973" y="1697760"/>
            <a:ext cx="5579268" cy="48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1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7e07357e59_0_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7e07357e59_0_265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g7e07357e59_0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7e07357e59_0_2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7e07357e59_0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7e07357e59_0_26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g7e07357e59_0_2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7e07357e59_0_2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7e07357e59_0_265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7e07357e59_0_265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7e07357e59_0_26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466478A2-1F7A-413C-899C-9FA5D08B8E82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70;g642320f223_0_58">
            <a:extLst>
              <a:ext uri="{FF2B5EF4-FFF2-40B4-BE49-F238E27FC236}">
                <a16:creationId xmlns:a16="http://schemas.microsoft.com/office/drawing/2014/main" id="{4C1F7A86-98F4-48C6-B01F-9C83115D9C92}"/>
              </a:ext>
            </a:extLst>
          </p:cNvPr>
          <p:cNvSpPr/>
          <p:nvPr/>
        </p:nvSpPr>
        <p:spPr>
          <a:xfrm>
            <a:off x="903967" y="3117369"/>
            <a:ext cx="3098099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Добавьте замок на карту (дополнительные параметры для координат и символа)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C8646F2-2BB9-4E66-AEE0-E3481FE840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6953" y="1781397"/>
            <a:ext cx="4361502" cy="44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9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7e07357e59_0_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7e07357e59_0_265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g7e07357e59_0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7e07357e59_0_2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7e07357e59_0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7e07357e59_0_26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g7e07357e59_0_2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7e07357e59_0_2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7e07357e59_0_265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7e07357e59_0_265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7e07357e59_0_26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466478A2-1F7A-413C-899C-9FA5D08B8E82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EAC1B90-2535-4A2D-82B8-05A04F55D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7963" y="1613785"/>
            <a:ext cx="6699578" cy="50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40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7e07357e59_0_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7e07357e59_0_265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g7e07357e59_0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7e07357e59_0_2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7e07357e59_0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7e07357e59_0_26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g7e07357e59_0_2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7e07357e59_0_2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7e07357e59_0_265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7e07357e59_0_265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7e07357e59_0_26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466478A2-1F7A-413C-899C-9FA5D08B8E82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71D1D7E-6F79-4FA9-B5E0-F0CBD1F2CF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358" y="1697760"/>
            <a:ext cx="8227568" cy="48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28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g7e07357e59_0_3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7e07357e59_0_333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g7e07357e59_0_3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7e07357e59_0_3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7e07357e59_0_3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7e07357e59_0_33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g7e07357e59_0_3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7e07357e59_0_3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7e07357e59_0_333"/>
          <p:cNvSpPr/>
          <p:nvPr/>
        </p:nvSpPr>
        <p:spPr>
          <a:xfrm>
            <a:off x="803455" y="19004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7e07357e59_0_333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7e07357e59_0_333"/>
          <p:cNvSpPr/>
          <p:nvPr/>
        </p:nvSpPr>
        <p:spPr>
          <a:xfrm>
            <a:off x="1044275" y="1742374"/>
            <a:ext cx="14937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g7e07357e59_0_333"/>
          <p:cNvPicPr preferRelativeResize="0"/>
          <p:nvPr/>
        </p:nvPicPr>
        <p:blipFill rotWithShape="1">
          <a:blip r:embed="rId8">
            <a:alphaModFix/>
          </a:blip>
          <a:srcRect l="28585" r="30664"/>
          <a:stretch/>
        </p:blipFill>
        <p:spPr>
          <a:xfrm>
            <a:off x="5434879" y="1284076"/>
            <a:ext cx="2120423" cy="520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7e07357e59_0_3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81675" y="2434725"/>
            <a:ext cx="3319900" cy="37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7e07357e59_0_33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6;p6">
            <a:extLst>
              <a:ext uri="{FF2B5EF4-FFF2-40B4-BE49-F238E27FC236}">
                <a16:creationId xmlns:a16="http://schemas.microsoft.com/office/drawing/2014/main" id="{27BB65F9-99A4-4053-B7A3-DB6C5673970E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g7e07357e59_0_4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7e07357e59_0_403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g7e07357e59_0_4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7e07357e59_0_4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7e07357e59_0_4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7e07357e59_0_40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g7e07357e59_0_4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7e07357e59_0_40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7e07357e59_0_403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7e07357e59_0_403"/>
          <p:cNvSpPr/>
          <p:nvPr/>
        </p:nvSpPr>
        <p:spPr>
          <a:xfrm>
            <a:off x="1023300" y="1697754"/>
            <a:ext cx="7097400" cy="1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Реализовать шифр Цезаря. Написать функцию, которая будет применять шифр Цезаря к строке, переданной в качестве параметра функции. Реализовать для букв нижнего регистра. Смещение по алфавиту - 10 позиций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*Для верхнего регистра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g7e07357e59_0_40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06525" y="4244325"/>
            <a:ext cx="5320299" cy="22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7e07357e59_0_40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82AA8701-1DD5-4794-9C70-C5DD204AFB32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28350" y="1976125"/>
            <a:ext cx="2688401" cy="17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81250" y="1697750"/>
            <a:ext cx="2745650" cy="21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634950" y="4072375"/>
            <a:ext cx="4299556" cy="24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6c25a9255f_0_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6c25a9255f_0_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6c25a9255f_0_2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6c25a9255f_0_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6c25a9255f_0_27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6c25a9255f_0_2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6c25a9255f_0_2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6c25a9255f_0_270"/>
          <p:cNvSpPr/>
          <p:nvPr/>
        </p:nvSpPr>
        <p:spPr>
          <a:xfrm>
            <a:off x="1168800" y="1920775"/>
            <a:ext cx="6225900" cy="4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это группа выражений, которая выполняет конкретное задание.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в программировании - это изолированный блок кода, обращение к которому в процессе выполнения программы может быть многократным.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используют, чтобы сократить объём исходного кода: рационально вынести часто повторяющиеся выражения в отдельный блок и, затем, по мере надобности, обращаться к нему.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определять ваши собственные функции в C++.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6c25a9255f_0_270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6c25a9255f_0_270"/>
          <p:cNvSpPr/>
          <p:nvPr/>
        </p:nvSpPr>
        <p:spPr>
          <a:xfrm>
            <a:off x="848395" y="115035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46;p6">
            <a:extLst>
              <a:ext uri="{FF2B5EF4-FFF2-40B4-BE49-F238E27FC236}">
                <a16:creationId xmlns:a16="http://schemas.microsoft.com/office/drawing/2014/main" id="{72E9EEC8-F08E-40F8-94E2-98B917D0D826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6c25a9255f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6c25a9255f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6c25a9255f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6c25a9255f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6c25a9255f_0_3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6c25a9255f_0_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6c25a9255f_0_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6c25a9255f_0_39"/>
          <p:cNvSpPr/>
          <p:nvPr/>
        </p:nvSpPr>
        <p:spPr>
          <a:xfrm>
            <a:off x="483300" y="2707300"/>
            <a:ext cx="8177400" cy="20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функций может дать множество преимуществ, включая следующие: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Вы можете использовать код многократно, используя функции.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Вы можете легко тестировать отдельные функции.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есть необходимость сделать некоторые изменения в программе, вы можете модифицировать отдельную функцию, не изменяя структуру программы.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Вы можете использовать одну и ту же функцию для ввода разной информации.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6c25a9255f_0_39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6c25a9255f_0_3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46;p6">
            <a:extLst>
              <a:ext uri="{FF2B5EF4-FFF2-40B4-BE49-F238E27FC236}">
                <a16:creationId xmlns:a16="http://schemas.microsoft.com/office/drawing/2014/main" id="{9046265E-75BE-4CB7-9EE2-3A7B78699C70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6c25a9255f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6c25a9255f_0_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6c25a9255f_0_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6c25a9255f_0_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6c25a9255f_0_5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6c25a9255f_0_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6c25a9255f_0_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6c25a9255f_0_55"/>
          <p:cNvSpPr/>
          <p:nvPr/>
        </p:nvSpPr>
        <p:spPr>
          <a:xfrm>
            <a:off x="424750" y="2156725"/>
            <a:ext cx="8177400" cy="1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каждой исправной программе на языке C++ должна быть хотя бы одна функция - функция main().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“Точка входа в программу”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6c25a9255f_0_55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6c25a9255f_0_5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68788" y="3319500"/>
            <a:ext cx="3806434" cy="29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6c25a9255f_0_5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6;p6">
            <a:extLst>
              <a:ext uri="{FF2B5EF4-FFF2-40B4-BE49-F238E27FC236}">
                <a16:creationId xmlns:a16="http://schemas.microsoft.com/office/drawing/2014/main" id="{9E3E3DC3-96B6-476E-A505-9CEB27F23A38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6c25a9255f_0_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6c25a9255f_0_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6c25a9255f_0_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6c25a9255f_0_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6c25a9255f_0_7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6c25a9255f_0_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6c25a9255f_0_7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6c25a9255f_0_71"/>
          <p:cNvSpPr/>
          <p:nvPr/>
        </p:nvSpPr>
        <p:spPr>
          <a:xfrm>
            <a:off x="475925" y="2386725"/>
            <a:ext cx="8177400" cy="1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Возвращаемый тип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main имеет следующий общий вид: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Возвращаемый тип функции объявляется до ее имени. В вышеуказанном примере возвращаемый тип int, который указывает, что функция возвращает целочисленное значение.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Иногда, функция выполняет необходимые операции без возвращения значения. Такие функции определяются с помощью ключевого слова void.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6c25a9255f_0_71"/>
          <p:cNvSpPr/>
          <p:nvPr/>
        </p:nvSpPr>
        <p:spPr>
          <a:xfrm>
            <a:off x="8582700" y="424525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6c25a9255f_0_7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86973" y="1697750"/>
            <a:ext cx="3215175" cy="250941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6c25a9255f_0_7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6;p6">
            <a:extLst>
              <a:ext uri="{FF2B5EF4-FFF2-40B4-BE49-F238E27FC236}">
                <a16:creationId xmlns:a16="http://schemas.microsoft.com/office/drawing/2014/main" id="{BDE21029-11BB-4E50-BEBE-D10FE356ED84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6c25a9255f_0_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6c25a9255f_0_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6c25a9255f_0_1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6c25a9255f_0_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6c25a9255f_0_10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6c25a9255f_0_1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6c25a9255f_0_10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6c25a9255f_0_103"/>
          <p:cNvSpPr/>
          <p:nvPr/>
        </p:nvSpPr>
        <p:spPr>
          <a:xfrm>
            <a:off x="483300" y="2045225"/>
            <a:ext cx="8177400" cy="2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Возвращаемый тип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это базовый тип данных, имеющий пустое множество значений.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Определяем функцию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определения функции в языке C++ используется следующий синтаксис: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6c25a9255f_0_103"/>
          <p:cNvSpPr/>
          <p:nvPr/>
        </p:nvSpPr>
        <p:spPr>
          <a:xfrm>
            <a:off x="8582700" y="429625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g6c25a9255f_0_10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2500" y="4361013"/>
            <a:ext cx="72390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6c25a9255f_0_10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6;p6">
            <a:extLst>
              <a:ext uri="{FF2B5EF4-FFF2-40B4-BE49-F238E27FC236}">
                <a16:creationId xmlns:a16="http://schemas.microsoft.com/office/drawing/2014/main" id="{1D48EC4E-E284-4196-AA5B-CF6A3E9DFF53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6c25a9255f_0_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6c25a9255f_0_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6c25a9255f_0_1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6c25a9255f_0_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6c25a9255f_0_14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6c25a9255f_0_1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6c25a9255f_0_1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6c25a9255f_0_141"/>
          <p:cNvSpPr/>
          <p:nvPr/>
        </p:nvSpPr>
        <p:spPr>
          <a:xfrm>
            <a:off x="643675" y="3777825"/>
            <a:ext cx="81774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return-type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(возвращаемый тип): Тип данных возвращаемый функцией.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name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Имя функции.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(список параметров): При вызове функции, вы передаете значения в параметр. Это значение ссылается на актуальный параметр или аргумент. Для каждого параметра указывается его тип и имя (в объявлении имена можно опускать). Параметры опциональны; это значит, что у вас может быть функция без параметров.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of the function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(тело функции): Набор выражений, который определяет, что делает функция.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6c25a9255f_0_141"/>
          <p:cNvSpPr/>
          <p:nvPr/>
        </p:nvSpPr>
        <p:spPr>
          <a:xfrm>
            <a:off x="8558925" y="424525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6c25a9255f_0_1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2500" y="1970650"/>
            <a:ext cx="72390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6c25a9255f_0_14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6;p6">
            <a:extLst>
              <a:ext uri="{FF2B5EF4-FFF2-40B4-BE49-F238E27FC236}">
                <a16:creationId xmlns:a16="http://schemas.microsoft.com/office/drawing/2014/main" id="{786F8F8E-0A09-447F-AE86-6F9D13ABF2AF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lang="en-US"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1118</Words>
  <Application>Microsoft Office PowerPoint</Application>
  <PresentationFormat>Экран (4:3)</PresentationFormat>
  <Paragraphs>236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3</cp:revision>
  <dcterms:created xsi:type="dcterms:W3CDTF">2012-07-30T23:42:41Z</dcterms:created>
  <dcterms:modified xsi:type="dcterms:W3CDTF">2020-04-29T08:07:58Z</dcterms:modified>
</cp:coreProperties>
</file>