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4aIQO6vrhG5BhcwqD72MG9PDo6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B7C87-8E0B-443D-83A6-AD6E8B6D6E00}">
  <a:tblStyle styleId="{F4DB7C87-8E0B-443D-83A6-AD6E8B6D6E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(this-&gt;)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(operator+)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Конструктором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класса называется специальная функция-член. Он выполняется (вызывается) при создании новых объектов класса.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конструктора совпадает с именем класса. У конструктора нет возвращаемого значения (даже типа void)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760" y="1860831"/>
            <a:ext cx="4278076" cy="452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1076" y="4282349"/>
            <a:ext cx="2965275" cy="2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680" y="1697760"/>
            <a:ext cx="6891691" cy="476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класса в другом файле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5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24420" y="5484659"/>
            <a:ext cx="166940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066899"/>
            <a:ext cx="9144002" cy="319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13904" y="2312200"/>
            <a:ext cx="2019696" cy="10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 для размышления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двух объектов одного класса (например, сложение)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1;p1">
            <a:extLst>
              <a:ext uri="{FF2B5EF4-FFF2-40B4-BE49-F238E27FC236}">
                <a16:creationId xmlns:a16="http://schemas.microsoft.com/office/drawing/2014/main" id="{18291E59-07E4-48DB-A9A9-94233398030B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2;p1">
            <a:extLst>
              <a:ext uri="{FF2B5EF4-FFF2-40B4-BE49-F238E27FC236}">
                <a16:creationId xmlns:a16="http://schemas.microsoft.com/office/drawing/2014/main" id="{6D25FBC3-9B68-4478-9F89-50413225C3C5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Child, 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Выполнить задание, используя указатели на объекты класса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1;p1">
            <a:extLst>
              <a:ext uri="{FF2B5EF4-FFF2-40B4-BE49-F238E27FC236}">
                <a16:creationId xmlns:a16="http://schemas.microsoft.com/office/drawing/2014/main" id="{A0CC01CE-E29E-4325-8955-194B0179E6D5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2;p1">
            <a:extLst>
              <a:ext uri="{FF2B5EF4-FFF2-40B4-BE49-F238E27FC236}">
                <a16:creationId xmlns:a16="http://schemas.microsoft.com/office/drawing/2014/main" id="{59154DF4-F7F1-48DD-954B-7DA2F35684FC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Оглянитесь вокруг — везде находятся объекты: книги, здания, еда и даже Вы. 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имеют два основных компонента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Свойства </a:t>
            </a: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(например: вес, цвет, размер, прочность, форма и т. д.)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Поведение</a:t>
            </a: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которое они могут проявить (например: открывать что-либо, делать какие-то действия и т. д.)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 и поведение неотделимы друг от друга.</a:t>
            </a: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(сокр. 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«ООП»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использовать.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С++.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03156" y="3870899"/>
            <a:ext cx="2302924" cy="24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1480" y="4299774"/>
            <a:ext cx="4748057" cy="154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0939" y="4462280"/>
            <a:ext cx="2886441" cy="228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с велосипедом. Велосипед - это объект, который был построен согласно чертежам. Так вот, эти самые чертежи играют роль классов в ООП. Таким образом классы - 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14740" y="4242160"/>
            <a:ext cx="3365740" cy="18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это абстракция, описывающая методы, свойства, ещё не существующих объектов. 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ООП существует три основных принципа: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создать новый класс-потомок на основе уже существующего.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свойство классов, позволяющее использовать объекты классов с одинаковым интерфейсом.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5203" y="2866170"/>
            <a:ext cx="4331997" cy="279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036" y="4410694"/>
            <a:ext cx="7568251" cy="199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1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класса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класса начинается с зарезервированного ключевого слова class, после  которого пишется имя класса. В фигурных скобочках объявляется тело класса, причём после закрывающейся скобочки обязательно нужно ставить точку с запятой. В теле класса объявляются две метки спецификации доступа, после каждой метки нужно обязательно ставить двоеточие. Все методы и свойства класса, объявленные после спецификатора доступа private будут доступны только внутри класса. Методы и свойства класса, объявленные после спецификатора доступа  public будут доступны другим функциям и объектам в программе (т е вне определения класса).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инкапсуляция и применения модификаторов доступа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3640" y="2415948"/>
            <a:ext cx="6792273" cy="3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3441" y="2323797"/>
            <a:ext cx="3515999" cy="347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1062</Words>
  <Application>Microsoft Office PowerPoint</Application>
  <PresentationFormat>Экран (4:3)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2</cp:revision>
  <dcterms:created xsi:type="dcterms:W3CDTF">2012-07-30T23:42:41Z</dcterms:created>
  <dcterms:modified xsi:type="dcterms:W3CDTF">2020-04-29T08:22:31Z</dcterms:modified>
</cp:coreProperties>
</file>