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s0wEyGtWa4uSZyFAeWnSUJ6cv6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80CB12-2BC5-4260-A823-61E2E313BB42}">
  <a:tblStyle styleId="{5B80CB12-2BC5-4260-A823-61E2E313B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2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49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7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7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7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3"/>
          <p:cNvSpPr/>
          <p:nvPr/>
        </p:nvSpPr>
        <p:spPr>
          <a:xfrm>
            <a:off x="-1846260" y="25632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3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4351514" y="2285384"/>
            <a:ext cx="4642546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композиции объектов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реальном мире, сложные объекты обычно состоят из маленьких, более простых объектов. Например, машина собрана с использованием металлической рамы, двигателя, колес и огромного количества других деталей. Этот процесс называется композицией.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C++ объектная композиция подразумевает использование классов в качестве переменных-членов в других классах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7246" y="1697760"/>
            <a:ext cx="3639058" cy="512516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3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4"/>
          <p:cNvSpPr/>
          <p:nvPr/>
        </p:nvSpPr>
        <p:spPr>
          <a:xfrm>
            <a:off x="-1846260" y="25632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4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4"/>
          <p:cNvSpPr/>
          <p:nvPr/>
        </p:nvSpPr>
        <p:spPr>
          <a:xfrm>
            <a:off x="313011" y="1716184"/>
            <a:ext cx="4790418" cy="46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        </a:t>
            </a:r>
            <a:r>
              <a:rPr lang="ru-RU" sz="1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Дружественные функции 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Обычно, скрытые поля класса недоступны извне класса. Однако, если объявление функции как не-член класса с использованием ключевого слова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friend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позволяет получить доступ к скрытым полям класса. Это выполняется путем включения объявления этой внешней функции внутри класса, с предшествующим ключевым словом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friend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someFunc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(), которая не является функцией-элементом класса, является дружественной функцией класса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MyClass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и имеет доступ к его скрытым полям.</a:t>
            </a: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Чтобы сделать элементы доступными, в классе в определении должна быть объявлена функция с использованием ключевого слова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friend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Вы не можете "сделать" функцию дружественной для класса без "согласия" класса.</a:t>
            </a: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55" name="Google Shape;355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26649" y="1744780"/>
            <a:ext cx="3640251" cy="440595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4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4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5"/>
          <p:cNvSpPr/>
          <p:nvPr/>
        </p:nvSpPr>
        <p:spPr>
          <a:xfrm>
            <a:off x="-1846260" y="25632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5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5"/>
          <p:cNvSpPr/>
          <p:nvPr/>
        </p:nvSpPr>
        <p:spPr>
          <a:xfrm>
            <a:off x="548876" y="1766450"/>
            <a:ext cx="4207800" cy="3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если названия скрытых полей класса совпадут с аргументами, передаваемыми в конструктор?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объект в C++ имеет доступ к его собственному адресу через указатель, который называется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Внутри функции-члена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быть использовано для ссылки на вызывающий объект.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Дружественные функции не имеют указателя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потому что дружественные функции не являются элементами класса.</a:t>
            </a:r>
            <a:endParaRPr dirty="0"/>
          </a:p>
        </p:txBody>
      </p:sp>
      <p:pic>
        <p:nvPicPr>
          <p:cNvPr id="374" name="Google Shape;374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36400" y="1684738"/>
            <a:ext cx="3981425" cy="4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5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5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6"/>
          <p:cNvSpPr/>
          <p:nvPr/>
        </p:nvSpPr>
        <p:spPr>
          <a:xfrm>
            <a:off x="739080" y="1610187"/>
            <a:ext cx="8082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Перегрузка Операторов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Большинство операторов в C++ могут быть переопределены или перегружены.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Таким образом, операторы могут быть использованы также с определенными пользователем типами (например, позволяют вам складывать два объекта вместе).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данной таблице указаны операторы, которые могут быть перегружены.</a:t>
            </a:r>
            <a:endParaRPr sz="1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6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82020" y="3726453"/>
            <a:ext cx="6287377" cy="228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7"/>
          <p:cNvSpPr/>
          <p:nvPr/>
        </p:nvSpPr>
        <p:spPr>
          <a:xfrm>
            <a:off x="666958" y="1697760"/>
            <a:ext cx="7553160" cy="468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Перегруженные операторы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функции, определенные с помощью ключевого слова </a:t>
            </a:r>
            <a:r>
              <a:rPr lang="ru-RU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за которым следует символ определяемого оператора.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Перегруженный оператор схож с другими функциями в том, что он тоже имеет возвращаемый тип и список параметров.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нашем примере мы будем перегружать оператор +. Он будет возвращать объект нашего класса и принимать объект нашего класса в качестве параметра.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lang="ru-RU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4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7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7"/>
          <p:cNvSpPr/>
          <p:nvPr/>
        </p:nvSpPr>
        <p:spPr>
          <a:xfrm>
            <a:off x="4448816" y="4528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8"/>
          <p:cNvSpPr/>
          <p:nvPr/>
        </p:nvSpPr>
        <p:spPr>
          <a:xfrm>
            <a:off x="666958" y="1697760"/>
            <a:ext cx="7553160" cy="154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679" y="2241720"/>
            <a:ext cx="4669721" cy="384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66700" y="2766293"/>
            <a:ext cx="4026616" cy="164725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8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8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15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9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9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9"/>
          <p:cNvSpPr/>
          <p:nvPr/>
        </p:nvSpPr>
        <p:spPr>
          <a:xfrm>
            <a:off x="970380" y="33823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24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0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0"/>
          <p:cNvSpPr/>
          <p:nvPr/>
        </p:nvSpPr>
        <p:spPr>
          <a:xfrm>
            <a:off x="736920" y="1697760"/>
            <a:ext cx="7618260" cy="458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Определить класс 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содержит такие поля (члены класса): имя, фамилию и возраст, публичные – методы ввода данных и отображения их на экран. Определить класс 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Pupil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содержит такие поля (члены класса): имя, фамилию, возраст, класс, номер школы и средний бал. Публичные – методы ввода данных и отображения их на экран. Объявить два объекта класса, внести данные и показать их.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Сделать конструктор по умолчанию и конструктор с помощью инициализатора</a:t>
            </a:r>
            <a:endParaRPr dirty="0"/>
          </a:p>
        </p:txBody>
      </p:sp>
      <p:sp>
        <p:nvSpPr>
          <p:cNvPr id="455" name="Google Shape;455;p2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0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0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9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2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9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9"/>
          <p:cNvSpPr/>
          <p:nvPr/>
        </p:nvSpPr>
        <p:spPr>
          <a:xfrm>
            <a:off x="736920" y="2161214"/>
            <a:ext cx="7618260" cy="422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Определить класс 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содержит такие поля (члены класса): закрытые – числитель и знаменатель, публичные – конструктор по умолчанию, конструктор, методы ввода данных (принимается числитель и знаменатель отдельно) и отображение дроби на экран в обычном виде и десятичном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Упрощение дробей (на этапе создания объекта)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(25/100 –&gt; 1/4)</a:t>
            </a:r>
          </a:p>
        </p:txBody>
      </p:sp>
      <p:sp>
        <p:nvSpPr>
          <p:cNvPr id="13" name="Google Shape;456;p20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850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104480" y="348084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/>
          <p:nvPr/>
        </p:nvSpPr>
        <p:spPr>
          <a:xfrm>
            <a:off x="891480" y="1913752"/>
            <a:ext cx="7665360" cy="96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новых классов в отдельных файлах является хорошим тоном, так как это делает код более удобочитаемым и его легче поддерживать в дальнейшем. Возьмём за правило- для классов создавать 2 файла: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1527093" y="2892488"/>
            <a:ext cx="1800054" cy="145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*.h</a:t>
            </a: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4060419" y="2875936"/>
            <a:ext cx="3282490" cy="147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*.cpp</a:t>
            </a: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536160" y="4493376"/>
            <a:ext cx="8303280" cy="194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- название класса.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*.h – заголовочный файл, содержащий в себе объявления функций (их прототипы) и объявления переменных (полей класса).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cpp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исходный файл, который предоставляет реализацию методов, описанных (прототипами) в *.h файле.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736921" y="1760219"/>
            <a:ext cx="8143559" cy="304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7866" y="1760219"/>
            <a:ext cx="1726600" cy="178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2253" y="1683990"/>
            <a:ext cx="4543842" cy="425569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/>
          <p:nvPr/>
        </p:nvSpPr>
        <p:spPr>
          <a:xfrm>
            <a:off x="320040" y="3926641"/>
            <a:ext cx="3335348" cy="214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Два двоеточия – оператор доступа к области видимости (используется для определения методов класса, которые уже были объявлены в пространстве имён класса в заголовочном файле)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643680" y="2002945"/>
            <a:ext cx="7554960" cy="74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создания объекта класса, объявленного в заголовочном файле (.h), достаточно подключить в текущий файл заголовочный файл класса.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0120" y="2903040"/>
            <a:ext cx="3355407" cy="3176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09760" y="3753026"/>
            <a:ext cx="2120955" cy="95915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9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690120" y="1586965"/>
            <a:ext cx="7891200" cy="469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Деструктор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Помимо конструкторов, также в классе объявляется и деструктор. Как и конструктор, деструктор является специальной функцией/методом. Он вызывается при уничтожении или удалении объекта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класса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Таким образом, «жизненный цикл» объекта класса выглядит следующим образом: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объекта (вызов конструктора)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объектом (вызов его методов и т д)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Уничтожение объекта (вызов деструктора)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отличие от конструктора (которых может быть сколь угодно много), деструктор только один. Он не принимает никаких аргументов и ничего не возвращает.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 класса уничтожаются при выходе за пределы видимости вызова конструктора (например, тело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или при применении выражения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 указателю, направленному на объект класса.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0"/>
          <p:cNvSpPr/>
          <p:nvPr/>
        </p:nvSpPr>
        <p:spPr>
          <a:xfrm>
            <a:off x="8506073" y="429625"/>
            <a:ext cx="3726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0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614880" y="1693996"/>
            <a:ext cx="7891200" cy="41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у деструктора такое же, как и у класса, только с префиксом тильда (~).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2573" y="2404917"/>
            <a:ext cx="5563376" cy="280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30372" y="2584093"/>
            <a:ext cx="2638793" cy="2181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36010" y="5502415"/>
            <a:ext cx="2473750" cy="69319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1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1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548886" y="1674360"/>
            <a:ext cx="5360874" cy="4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Список инициализации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предоставляет удобный синтаксис для инициализации элементов класса, который называется списком инициализаторов (также называется инициализацией полей в конструкторе).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класс имеет две переменные,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constVar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У него также есть конструктор, который принимает два параметра, которые используются для инициализации переменных-членов.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 этого кода возвращает ошибку, потому что одна из его переменных-членов является константой, к которой не может быть присвоено значение после объявления. В таких случаях, список инициализаторов может быть использован для присваивания значений переменным-членам.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1836" y="1897200"/>
            <a:ext cx="2979244" cy="43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1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2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48205" y="1893480"/>
            <a:ext cx="3362810" cy="4035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2"/>
          <p:cNvSpPr/>
          <p:nvPr/>
        </p:nvSpPr>
        <p:spPr>
          <a:xfrm>
            <a:off x="548886" y="1897200"/>
            <a:ext cx="4642546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этом синтаксисе список инициализации следует за параметрами конструктора. Список начинается с двоеточия (:), а затем следуют разделенные запятыми инициализируемые переменные вместе со значениями.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Cинтаксис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переменная(значение) для присваивания значений.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Список инициализации элементов может быть использован для регулярных переменных и должен быть использован для константных переменных.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1159</Words>
  <Application>Microsoft Office PowerPoint</Application>
  <PresentationFormat>Экран (4:3)</PresentationFormat>
  <Paragraphs>166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9</cp:revision>
  <dcterms:created xsi:type="dcterms:W3CDTF">2012-07-30T23:42:41Z</dcterms:created>
  <dcterms:modified xsi:type="dcterms:W3CDTF">2020-04-29T08:25:58Z</dcterms:modified>
</cp:coreProperties>
</file>