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YOybmUzM3Wr7PgsZUFJ0mSwyI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F11A3A-33FC-4FD3-8AA4-FCA5929407DC}">
  <a:tblStyle styleId="{4DF11A3A-33FC-4FD3-8AA4-FCA592940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9905" y="375031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6920" y="1697759"/>
            <a:ext cx="4260611" cy="443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35988" y="3078511"/>
            <a:ext cx="1290721" cy="8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946056" y="1751412"/>
            <a:ext cx="7742904" cy="181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как и с шаблонами функций, мы можем определить шаблоны классов, позволяя классам иметь элементы, которые используют параметры шаблонов в качестве типов.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Такой же синтаксис используется для определения шаблона класса: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2531508" y="3702230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</a:t>
            </a:r>
            <a:r>
              <a:rPr lang="ru-RU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MyClass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ru-RU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//code</a:t>
            </a:r>
            <a:br>
              <a:rPr lang="ru-RU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1600" y="833272"/>
            <a:ext cx="4395338" cy="582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643680" y="1714204"/>
            <a:ext cx="3736800" cy="20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определении ваших элементов функций вне класса, например в другом исходном файле, будет использован специфический синтаксис.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необходимо указать общий тип в угловых скобках после имени класса. </a:t>
            </a:r>
            <a:endParaRPr/>
          </a:p>
        </p:txBody>
      </p:sp>
      <p:pic>
        <p:nvPicPr>
          <p:cNvPr id="294" name="Google Shape;294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16123" y="5022400"/>
            <a:ext cx="1289474" cy="11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3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1216806" y="1897200"/>
            <a:ext cx="6935214" cy="393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регулярных шаблонов классов, способ хранения различных типов данных идентичен; для всех типов данных запускается один и тот же код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позволяет определять различные исполнения шаблона, при передаче специфического типа в качестве аргумента.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вам необходимо хранить символьный тип данных другим образом, не так, как мы делали с числовыми типами данных. </a:t>
            </a:r>
            <a:endParaRPr dirty="0"/>
          </a:p>
        </p:txBody>
      </p:sp>
      <p:sp>
        <p:nvSpPr>
          <p:cNvPr id="13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78" y="1821540"/>
            <a:ext cx="4886965" cy="479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77634" y="1897200"/>
            <a:ext cx="3311326" cy="17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76704" y="4511460"/>
            <a:ext cx="2230249" cy="10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6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643680" y="2161215"/>
            <a:ext cx="7618260" cy="360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/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Необходимо написать функцию, которая примет два числа, определит максимальное из них и вернет его в программу. Будем иметь ввиду, что в функцию мы можем передать числа разных типов. Возможен и случай, что одно число будет целым, а второе – вещественным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Проверить работоспособность программы с типом данных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char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и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string</a:t>
            </a:r>
            <a:endParaRPr dirty="0"/>
          </a:p>
        </p:txBody>
      </p:sp>
      <p:sp>
        <p:nvSpPr>
          <p:cNvPr id="354" name="Google Shape;354;p1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</a:t>
            </a:r>
            <a:r>
              <a:rPr lang="ru-RU" sz="900" b="1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С++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Шаблоны в С++</a:t>
            </a:r>
            <a:endParaRPr/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Реализация шаблонного класса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принципе 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полиморфизма в С++ и ООП в целом</a:t>
            </a:r>
          </a:p>
          <a:p>
            <a:pPr marL="144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Принцип 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полиморфизма (в функциях и классах</a:t>
            </a:r>
            <a:endParaRPr dirty="0"/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017802" y="1642170"/>
            <a:ext cx="73017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81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>
            <p:extLst>
              <p:ext uri="{D42A27DB-BD31-4B8C-83A1-F6EECF244321}">
                <p14:modId xmlns:p14="http://schemas.microsoft.com/office/powerpoint/2010/main" val="650610570"/>
              </p:ext>
            </p:extLst>
          </p:nvPr>
        </p:nvGraphicFramePr>
        <p:xfrm>
          <a:off x="780855" y="2959301"/>
          <a:ext cx="7725225" cy="2241765"/>
        </p:xfrm>
        <a:graphic>
          <a:graphicData uri="http://schemas.openxmlformats.org/drawingml/2006/table">
            <a:tbl>
              <a:tblPr>
                <a:noFill/>
                <a:tableStyleId>{4DF11A3A-33FC-4FD3-8AA4-FCA5929407DC}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23640" y="1714204"/>
            <a:ext cx="8329679" cy="248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 классы помогают писать программы легко, безопасно и делать их более удобными для управления.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пока у функций и классов есть все эти преимущества, в некоторых случаях они могут быть отчасти лимитированы требованиями к языку C++.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возможно вы захотите написать функцию, которая подсчитывает сумму двух чисел, подобно следующей: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90120" y="5856051"/>
            <a:ext cx="7351800" cy="75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Становится необходимым писать новую функцию для каждого типа, например для double.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31229" y="4345300"/>
            <a:ext cx="3498502" cy="124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295681" y="2003888"/>
            <a:ext cx="6856339" cy="308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будет ли лучше написать одну версию функции sum() для работы с параметрами любого типа?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дают нам возможность сделать это!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Основная идея использования шаблонов функций заключается в отсутствии необходимости определения точного типа для каждой переменной. Кроме того, C++ нас обеспечивает способностью определения функций, с помощью типов, которые называются параметрами типа шаблона.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шаблона функции, используйте ключевое слово template, после которого следует определение типа шаблона: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</a:t>
            </a: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&lt;class T&gt;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950807" y="5063040"/>
            <a:ext cx="3816093" cy="71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 автоматически вызывает функцию для соответствующего типа.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6920" y="2066625"/>
            <a:ext cx="3643560" cy="431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11620" y="2556790"/>
            <a:ext cx="1509017" cy="132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/>
          <p:nvPr/>
        </p:nvSpPr>
        <p:spPr>
          <a:xfrm>
            <a:off x="8571588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461751" y="2115360"/>
            <a:ext cx="6561372" cy="360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могут сохранить много времени, потому что они создаются один раз и работают с разными типами.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улучшают управление кодом, потому что сокращается количество дублированного кода.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Повышение безопасности является другим преимуществом в использовании шаблонов функций, в связи с тем, что нет необходимости вручную копировать функции и менять типы.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также позволяют работать с множеством типов. Определение происходит с помощью разделения запятыми.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705</Words>
  <Application>Microsoft Office PowerPoint</Application>
  <PresentationFormat>Экран (4:3)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3</cp:revision>
  <dcterms:created xsi:type="dcterms:W3CDTF">2012-07-30T23:42:41Z</dcterms:created>
  <dcterms:modified xsi:type="dcterms:W3CDTF">2019-10-26T20:35:42Z</dcterms:modified>
</cp:coreProperties>
</file>