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hX6YjuDi0mp9XWcZAjmNPNTc3y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31106DD-01B7-4FF2-A459-C073D8AD7E31}">
  <a:tblStyle styleId="{531106DD-01B7-4FF2-A459-C073D8AD7E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5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7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p1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8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17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7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0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32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33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33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33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4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34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34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34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4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4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5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5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9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0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40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4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4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41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41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42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42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43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4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44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44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44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5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45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45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45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45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45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5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26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8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29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29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30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0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1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31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2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6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7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1.jpg"/><Relationship Id="rId4" Type="http://schemas.openxmlformats.org/officeDocument/2006/relationships/image" Target="../media/image3.png"/><Relationship Id="rId9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"/>
          <p:cNvSpPr/>
          <p:nvPr/>
        </p:nvSpPr>
        <p:spPr>
          <a:xfrm>
            <a:off x="978847" y="3944105"/>
            <a:ext cx="7233000" cy="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Исключения и файлы.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3941280" y="2167200"/>
            <a:ext cx="1222920" cy="381240"/>
          </a:xfrm>
          <a:prstGeom prst="rect">
            <a:avLst/>
          </a:prstGeom>
          <a:solidFill>
            <a:srgbClr val="CF2366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9-11 классы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79360" y="566280"/>
            <a:ext cx="1345320" cy="134316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"/>
          <p:cNvSpPr/>
          <p:nvPr/>
        </p:nvSpPr>
        <p:spPr>
          <a:xfrm>
            <a:off x="3430080" y="2674440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296160" y="3391560"/>
            <a:ext cx="259812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Презентация занятия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занятие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2019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11"/>
          <p:cNvSpPr/>
          <p:nvPr/>
        </p:nvSpPr>
        <p:spPr>
          <a:xfrm>
            <a:off x="736920" y="2036097"/>
            <a:ext cx="7846200" cy="83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Эти классы производятся прямо или косвенно из классов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istream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ostream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Мы уже использовали объекты, типы которых были этими классами: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cin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это объект класса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istream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а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cout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объект класса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ostream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7" name="Google Shape;267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11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1" name="Google Shape;271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1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11"/>
          <p:cNvSpPr/>
          <p:nvPr/>
        </p:nvSpPr>
        <p:spPr>
          <a:xfrm>
            <a:off x="2237713" y="3307635"/>
            <a:ext cx="4708777" cy="1028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</a:t>
            </a:r>
            <a:r>
              <a:rPr lang="ru-RU" sz="4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4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namespace</a:t>
            </a:r>
            <a:r>
              <a:rPr lang="ru-RU" sz="4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4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std</a:t>
            </a:r>
            <a:r>
              <a:rPr lang="ru-RU" sz="4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1"/>
          <p:cNvSpPr/>
          <p:nvPr/>
        </p:nvSpPr>
        <p:spPr>
          <a:xfrm>
            <a:off x="4380480" y="468952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ИСКЛЮЧЕНИЯ И ФАЙЛЫ</a:t>
            </a:r>
            <a:endParaRPr sz="9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1"/>
          <p:cNvSpPr/>
          <p:nvPr/>
        </p:nvSpPr>
        <p:spPr>
          <a:xfrm>
            <a:off x="8506075" y="419050"/>
            <a:ext cx="374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</a:rPr>
              <a:t>11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1"/>
          <p:cNvSpPr/>
          <p:nvPr/>
        </p:nvSpPr>
        <p:spPr>
          <a:xfrm>
            <a:off x="690120" y="1153800"/>
            <a:ext cx="755310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Исключения и файлы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273;p11"/>
          <p:cNvSpPr/>
          <p:nvPr/>
        </p:nvSpPr>
        <p:spPr>
          <a:xfrm>
            <a:off x="3463539" y="4336026"/>
            <a:ext cx="2392961" cy="1028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1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cout</a:t>
            </a:r>
            <a:r>
              <a:rPr lang="ru-RU" sz="40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4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&lt;&lt; *;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cin</a:t>
            </a:r>
            <a:r>
              <a:rPr lang="ru-RU" sz="4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&gt;&gt; **;</a:t>
            </a:r>
            <a:endParaRPr sz="4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12"/>
          <p:cNvSpPr/>
          <p:nvPr/>
        </p:nvSpPr>
        <p:spPr>
          <a:xfrm>
            <a:off x="736925" y="2036102"/>
            <a:ext cx="3510600" cy="3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Открываем файл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Файл должен быть открыт до того, как вы захотите считывать с него информацию, или записывать ее в файл.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Оба объекта ofstream и fstream могут быть использованы для открытия файла для записи.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Давайте откроем файл "test.txt" и запишем в него немного информации. Когда вы закончите работать с файлом закройте его, с помощью функции close().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3" name="Google Shape;283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7" name="Google Shape;287;p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1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66699" y="2036096"/>
            <a:ext cx="4348673" cy="3907503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2"/>
          <p:cNvSpPr/>
          <p:nvPr/>
        </p:nvSpPr>
        <p:spPr>
          <a:xfrm>
            <a:off x="4380480" y="468952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ИСКЛЮЧЕНИЯ И ФАЙЛЫ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12"/>
          <p:cNvSpPr/>
          <p:nvPr/>
        </p:nvSpPr>
        <p:spPr>
          <a:xfrm>
            <a:off x="8506075" y="419050"/>
            <a:ext cx="374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 smtClean="0">
                <a:solidFill>
                  <a:schemeClr val="dk1"/>
                </a:solidFill>
              </a:rPr>
              <a:t>1</a:t>
            </a:r>
            <a:r>
              <a:rPr lang="en-US" sz="1200" dirty="0" smtClean="0">
                <a:solidFill>
                  <a:schemeClr val="dk1"/>
                </a:solidFill>
              </a:rPr>
              <a:t>1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2"/>
          <p:cNvSpPr/>
          <p:nvPr/>
        </p:nvSpPr>
        <p:spPr>
          <a:xfrm>
            <a:off x="690120" y="1153800"/>
            <a:ext cx="755310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Исключения и файлы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3"/>
          <p:cNvSpPr/>
          <p:nvPr/>
        </p:nvSpPr>
        <p:spPr>
          <a:xfrm>
            <a:off x="736920" y="2036097"/>
            <a:ext cx="3643560" cy="3406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Работа с файлами.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 вас также есть возможность указать путь к файлу в функции open, так что он может находиться в любом месте.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 некоторых обстоятельствах, например, если у вас нет допуска к файлу, функция open может выдать ошибку.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Функция is_open() проверяет открыт ли файл и доступен ли он.</a:t>
            </a:r>
            <a:endParaRPr/>
          </a:p>
        </p:txBody>
      </p:sp>
      <p:pic>
        <p:nvPicPr>
          <p:cNvPr id="299" name="Google Shape;299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13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3" name="Google Shape;303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1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1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380480" y="1697760"/>
            <a:ext cx="4577367" cy="4215381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13"/>
          <p:cNvSpPr/>
          <p:nvPr/>
        </p:nvSpPr>
        <p:spPr>
          <a:xfrm>
            <a:off x="4380480" y="468952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ИСКЛЮЧЕНИЯ И ФАЙЛЫ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13"/>
          <p:cNvSpPr/>
          <p:nvPr/>
        </p:nvSpPr>
        <p:spPr>
          <a:xfrm>
            <a:off x="8506075" y="419050"/>
            <a:ext cx="374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 smtClean="0">
                <a:solidFill>
                  <a:schemeClr val="dk1"/>
                </a:solidFill>
              </a:rPr>
              <a:t>1</a:t>
            </a:r>
            <a:r>
              <a:rPr lang="en-US" sz="1200" dirty="0" smtClean="0">
                <a:solidFill>
                  <a:schemeClr val="dk1"/>
                </a:solidFill>
              </a:rPr>
              <a:t>2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3"/>
          <p:cNvSpPr/>
          <p:nvPr/>
        </p:nvSpPr>
        <p:spPr>
          <a:xfrm>
            <a:off x="690120" y="1153800"/>
            <a:ext cx="755310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Исключения и файлы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14"/>
          <p:cNvSpPr/>
          <p:nvPr/>
        </p:nvSpPr>
        <p:spPr>
          <a:xfrm>
            <a:off x="781560" y="1929071"/>
            <a:ext cx="7461720" cy="163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Режимы открытия файлов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Опциональный второй параметр функции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определяет режим, в котором будет открыт файл. В списке показаны поддерживаемые режимы.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5" name="Google Shape;31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4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9" name="Google Shape;319;p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14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Наследование в С++.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2" name="Google Shape;322;p1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06076" y="3811245"/>
            <a:ext cx="6521247" cy="2029116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14"/>
          <p:cNvSpPr/>
          <p:nvPr/>
        </p:nvSpPr>
        <p:spPr>
          <a:xfrm>
            <a:off x="4380480" y="468952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ИСКЛЮЧЕНИЯ И ФАЙЛЫ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14"/>
          <p:cNvSpPr/>
          <p:nvPr/>
        </p:nvSpPr>
        <p:spPr>
          <a:xfrm>
            <a:off x="8506075" y="419050"/>
            <a:ext cx="374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 smtClean="0">
                <a:solidFill>
                  <a:schemeClr val="dk1"/>
                </a:solidFill>
              </a:rPr>
              <a:t>1</a:t>
            </a:r>
            <a:r>
              <a:rPr lang="en-US" sz="1200" dirty="0">
                <a:solidFill>
                  <a:schemeClr val="dk1"/>
                </a:solidFill>
              </a:rPr>
              <a:t>3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15"/>
          <p:cNvSpPr/>
          <p:nvPr/>
        </p:nvSpPr>
        <p:spPr>
          <a:xfrm>
            <a:off x="862800" y="2332080"/>
            <a:ext cx="7307040" cy="3208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Режимы открытия файлов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Все эти режимы могут использоваться с оператором ИЛИ (|).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Например, чтобы открыть файл в режиме записи и переписать его, если он уже существует, используйте следующий синтаксис: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ofstream</a:t>
            </a:r>
            <a:r>
              <a:rPr lang="ru-RU" sz="3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3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outfile</a:t>
            </a:r>
            <a:r>
              <a:rPr lang="ru-RU" sz="3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br>
              <a:rPr lang="ru-RU" sz="3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3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outfile.open</a:t>
            </a:r>
            <a:r>
              <a:rPr lang="ru-RU" sz="3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("file.dat", </a:t>
            </a:r>
            <a:r>
              <a:rPr lang="ru-RU" sz="3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ios</a:t>
            </a:r>
            <a:r>
              <a:rPr lang="ru-RU" sz="3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::</a:t>
            </a:r>
            <a:r>
              <a:rPr lang="ru-RU" sz="3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</a:t>
            </a:r>
            <a:r>
              <a:rPr lang="ru-RU" sz="3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ru-RU" sz="3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ios</a:t>
            </a:r>
            <a:r>
              <a:rPr lang="ru-RU" sz="3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::</a:t>
            </a:r>
            <a:r>
              <a:rPr lang="ru-RU" sz="3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trunc</a:t>
            </a:r>
            <a:r>
              <a:rPr lang="ru-RU" sz="3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);</a:t>
            </a:r>
            <a:endParaRPr sz="3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1" name="Google Shape;331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15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5" name="Google Shape;335;p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1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15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Наследование в С++.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5"/>
          <p:cNvSpPr/>
          <p:nvPr/>
        </p:nvSpPr>
        <p:spPr>
          <a:xfrm>
            <a:off x="4380480" y="468952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ИСКЛЮЧЕНИЯ И ФАЙЛЫ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15"/>
          <p:cNvSpPr/>
          <p:nvPr/>
        </p:nvSpPr>
        <p:spPr>
          <a:xfrm>
            <a:off x="8506075" y="419050"/>
            <a:ext cx="374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 smtClean="0">
                <a:solidFill>
                  <a:schemeClr val="dk1"/>
                </a:solidFill>
              </a:rPr>
              <a:t>1</a:t>
            </a:r>
            <a:r>
              <a:rPr lang="en-US" sz="1200" dirty="0" smtClean="0">
                <a:solidFill>
                  <a:schemeClr val="dk1"/>
                </a:solidFill>
              </a:rPr>
              <a:t>4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66700" y="1348200"/>
            <a:ext cx="4187079" cy="5042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16"/>
          <p:cNvSpPr/>
          <p:nvPr/>
        </p:nvSpPr>
        <p:spPr>
          <a:xfrm>
            <a:off x="1018400" y="1897200"/>
            <a:ext cx="3120021" cy="2127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Чтение из файла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 можете читать информацию из файла с помощью объекта ifstream или fstream.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Функция getline считывает символы из потока ввода и помещает их в строку.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7" name="Google Shape;347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16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1" name="Google Shape;351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1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16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Наследование в С++.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4" name="Google Shape;354;p1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83870" y="5297590"/>
            <a:ext cx="1872285" cy="546083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16"/>
          <p:cNvSpPr/>
          <p:nvPr/>
        </p:nvSpPr>
        <p:spPr>
          <a:xfrm>
            <a:off x="4380480" y="468952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ИСКЛЮЧЕНИЯ И ФАЙЛЫ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16"/>
          <p:cNvSpPr/>
          <p:nvPr/>
        </p:nvSpPr>
        <p:spPr>
          <a:xfrm>
            <a:off x="8506075" y="419050"/>
            <a:ext cx="374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 smtClean="0">
                <a:solidFill>
                  <a:schemeClr val="dk1"/>
                </a:solidFill>
              </a:rPr>
              <a:t>1</a:t>
            </a:r>
            <a:r>
              <a:rPr lang="en-US" sz="1200" dirty="0" smtClean="0">
                <a:solidFill>
                  <a:schemeClr val="dk1"/>
                </a:solidFill>
              </a:rPr>
              <a:t>5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Google Shape;36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17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17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занятие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17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2019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7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Практическая часть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7"/>
          <p:cNvSpPr/>
          <p:nvPr/>
        </p:nvSpPr>
        <p:spPr>
          <a:xfrm>
            <a:off x="978660" y="3895380"/>
            <a:ext cx="7233120" cy="86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Исключения и файлы.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18"/>
          <p:cNvSpPr/>
          <p:nvPr/>
        </p:nvSpPr>
        <p:spPr>
          <a:xfrm>
            <a:off x="8506080" y="419040"/>
            <a:ext cx="40112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18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5" name="Google Shape;375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18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9" name="Google Shape;379;p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1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18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18"/>
          <p:cNvSpPr/>
          <p:nvPr/>
        </p:nvSpPr>
        <p:spPr>
          <a:xfrm>
            <a:off x="643680" y="2161215"/>
            <a:ext cx="7618260" cy="1752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Задание 1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Напишите программу для открытия (создания файла). И записи в него необходимой информации. Для контроля исключений используйте блоки 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try, catch</a:t>
            </a:r>
            <a:r>
              <a:rPr lang="ru-RU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.</a:t>
            </a:r>
            <a:endParaRPr dirty="0"/>
          </a:p>
        </p:txBody>
      </p:sp>
      <p:sp>
        <p:nvSpPr>
          <p:cNvPr id="383" name="Google Shape;383;p18"/>
          <p:cNvSpPr/>
          <p:nvPr/>
        </p:nvSpPr>
        <p:spPr>
          <a:xfrm>
            <a:off x="4380480" y="468952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ИСКЛЮЧЕНИЯ И ФАЙЛЫ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18"/>
          <p:cNvSpPr/>
          <p:nvPr/>
        </p:nvSpPr>
        <p:spPr>
          <a:xfrm>
            <a:off x="690120" y="1153800"/>
            <a:ext cx="755310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Исключения и файлы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"/>
          <p:cNvSpPr/>
          <p:nvPr/>
        </p:nvSpPr>
        <p:spPr>
          <a:xfrm>
            <a:off x="733680" y="1060920"/>
            <a:ext cx="4966200" cy="57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СОДЕРЖАНИЕ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"/>
          <p:cNvSpPr/>
          <p:nvPr/>
        </p:nvSpPr>
        <p:spPr>
          <a:xfrm>
            <a:off x="750600" y="1833420"/>
            <a:ext cx="5534280" cy="5273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 ВВЕДЕНИЕ. ОРГАНИЗАЦИОННАЯ ИНФОРМАЦИЯ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 занятия 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Цели и задачи занятия 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Результаты занятия 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Материалы для преподавателя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Материалы для ученика 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Тайминг проведения занятия 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 ТЕОРЕТИЧЕСКАЯ ЧАСТЬ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Исключения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•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Файловые дескрипторы и потоки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285840" marR="0" lvl="0" indent="-1954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336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336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3. ПРАКТИЧЕСКАЯ ЧАСТЬ</a:t>
            </a:r>
            <a:r>
              <a:rPr lang="ru-RU" sz="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336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Изучение принципов наследования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-RU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"/>
          <p:cNvSpPr/>
          <p:nvPr/>
        </p:nvSpPr>
        <p:spPr>
          <a:xfrm>
            <a:off x="4380480" y="468952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ИСКЛЮЧЕНИЯ И ФАЙЛЫ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"/>
          <p:cNvSpPr/>
          <p:nvPr/>
        </p:nvSpPr>
        <p:spPr>
          <a:xfrm>
            <a:off x="766080" y="936360"/>
            <a:ext cx="6944760" cy="88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ВВЕДЕНИЕ. </a:t>
            </a: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ОРГАНИЗАЦИОННАЯ ИНФОРМАЦИЯ</a:t>
            </a:r>
            <a:r>
              <a:rPr lang="ru-RU" sz="2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3720" y="866520"/>
            <a:ext cx="74160" cy="448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3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"/>
          <p:cNvSpPr/>
          <p:nvPr/>
        </p:nvSpPr>
        <p:spPr>
          <a:xfrm>
            <a:off x="808920" y="2197875"/>
            <a:ext cx="7747800" cy="38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>
                <a:latin typeface="Calibri"/>
                <a:ea typeface="Calibri"/>
                <a:cs typeface="Calibri"/>
                <a:sym typeface="Calibri"/>
              </a:rPr>
              <a:t>Тема: Исключения и файлы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Цели и задачи: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360" marR="0" lvl="0" indent="-169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Рассказать о принципе наследования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Рассказать о модификаторах доступа в случае наследования от родительского класса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-RU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По результатам занятия слушатель будет знать: 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360" marR="0" lvl="0" indent="-169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Принцип наследования в ООП</a:t>
            </a:r>
            <a:endParaRPr/>
          </a:p>
          <a:p>
            <a:pPr marL="171360" marR="0" lvl="0" indent="-169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Как использовать полиморфизм для взаимодействия объектов класса между собой и не только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"/>
          <p:cNvSpPr/>
          <p:nvPr/>
        </p:nvSpPr>
        <p:spPr>
          <a:xfrm>
            <a:off x="4380480" y="468952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ИСКЛЮЧЕНИЯ И ФАЙЛЫ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4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4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Исключения и файлы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4"/>
          <p:cNvSpPr/>
          <p:nvPr/>
        </p:nvSpPr>
        <p:spPr>
          <a:xfrm>
            <a:off x="739078" y="1900440"/>
            <a:ext cx="7301835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17599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Тайминг</a:t>
            </a:r>
            <a:r>
              <a:rPr lang="ru-RU" sz="16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занятия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5" name="Google Shape;165;p4"/>
          <p:cNvGraphicFramePr/>
          <p:nvPr>
            <p:extLst>
              <p:ext uri="{D42A27DB-BD31-4B8C-83A1-F6EECF244321}">
                <p14:modId xmlns:p14="http://schemas.microsoft.com/office/powerpoint/2010/main" val="684953099"/>
              </p:ext>
            </p:extLst>
          </p:nvPr>
        </p:nvGraphicFramePr>
        <p:xfrm>
          <a:off x="780855" y="2807022"/>
          <a:ext cx="7725225" cy="2241875"/>
        </p:xfrm>
        <a:graphic>
          <a:graphicData uri="http://schemas.openxmlformats.org/drawingml/2006/table">
            <a:tbl>
              <a:tblPr>
                <a:noFill/>
                <a:tableStyleId>{531106DD-01B7-4FF2-A459-C073D8AD7E31}</a:tableStyleId>
              </a:tblPr>
              <a:tblGrid>
                <a:gridCol w="41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8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№</a:t>
                      </a:r>
                      <a:r>
                        <a:rPr lang="ru-RU" sz="12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​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Этапы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время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Сумма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1​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Приветственное слово преподавателя</a:t>
                      </a:r>
                      <a:endParaRPr sz="11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 мин.​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 мин.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2​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Повторение пройденного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 мин.​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 мин.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3​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Теоретическая часть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 мин​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4​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Вопросы по теоретической части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 мин.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Перерыв</a:t>
                      </a:r>
                      <a:endParaRPr sz="11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 мин.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 мин.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Практическая часть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 мин.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 мин.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i="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Рефлексия и вопросы</a:t>
                      </a:r>
                      <a:endParaRPr sz="1100" b="0" i="1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 мин.​</a:t>
                      </a:r>
                      <a:endParaRPr sz="11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strike="noStrik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 мин.</a:t>
                      </a:r>
                      <a:endParaRPr sz="1100" b="0" strike="noStrik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66" name="Google Shape;166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54840" y="3655800"/>
            <a:ext cx="667800" cy="26892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4"/>
          <p:cNvSpPr/>
          <p:nvPr/>
        </p:nvSpPr>
        <p:spPr>
          <a:xfrm>
            <a:off x="7886880" y="2381903"/>
            <a:ext cx="60372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Таб.1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4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4"/>
          <p:cNvSpPr/>
          <p:nvPr/>
        </p:nvSpPr>
        <p:spPr>
          <a:xfrm>
            <a:off x="4380555" y="437402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ИСКЛЮЧЕНИЯ И ФАЙЛЫ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5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5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занятие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5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2019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5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Теоретическая часть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5"/>
          <p:cNvSpPr/>
          <p:nvPr/>
        </p:nvSpPr>
        <p:spPr>
          <a:xfrm>
            <a:off x="994885" y="3915693"/>
            <a:ext cx="7233000" cy="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Исключения и файлы.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6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6"/>
          <p:cNvSpPr/>
          <p:nvPr/>
        </p:nvSpPr>
        <p:spPr>
          <a:xfrm>
            <a:off x="906480" y="1897200"/>
            <a:ext cx="7599600" cy="3739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Исключения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Проблемы, которые возникают во время выполнения программы, называются исключениями.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C++ исключения относятся к аномалиям, которые происходят во время работы программы, таким как попытка деления на ноль.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Обработка исключений в C++ построена на трех ключевых словах</a:t>
            </a: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ru-RU" sz="4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4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</a:t>
            </a:r>
            <a:r>
              <a:rPr lang="ru-RU" sz="4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ru-RU" sz="4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catch</a:t>
            </a:r>
            <a:r>
              <a:rPr lang="ru-RU" sz="4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 </a:t>
            </a:r>
            <a:r>
              <a:rPr lang="ru-RU" sz="4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throw</a:t>
            </a:r>
            <a:r>
              <a:rPr lang="ru-RU" sz="4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lang="en-US" sz="4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throw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используется для генерации исключения при возникновении проблемы.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6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6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Исключения и файлы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6"/>
          <p:cNvSpPr/>
          <p:nvPr/>
        </p:nvSpPr>
        <p:spPr>
          <a:xfrm>
            <a:off x="4380480" y="468952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ИСКЛЮЧЕНИЯ И ФАЙЛЫ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66700" y="864824"/>
            <a:ext cx="4297785" cy="5899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7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</a:rPr>
              <a:t>7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7"/>
          <p:cNvSpPr/>
          <p:nvPr/>
        </p:nvSpPr>
        <p:spPr>
          <a:xfrm>
            <a:off x="1295681" y="2217728"/>
            <a:ext cx="6856339" cy="369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59135" y="2456493"/>
            <a:ext cx="2728938" cy="971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59135" y="3902149"/>
            <a:ext cx="2877735" cy="1013917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7"/>
          <p:cNvSpPr/>
          <p:nvPr/>
        </p:nvSpPr>
        <p:spPr>
          <a:xfrm>
            <a:off x="4380480" y="468952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ИСКЛЮЧЕНИЯ И ФАЙЛЫ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7"/>
          <p:cNvSpPr/>
          <p:nvPr/>
        </p:nvSpPr>
        <p:spPr>
          <a:xfrm>
            <a:off x="690120" y="1153800"/>
            <a:ext cx="755310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Исключения и файлы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8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</a:rPr>
              <a:t>8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8"/>
          <p:cNvSpPr/>
          <p:nvPr/>
        </p:nvSpPr>
        <p:spPr>
          <a:xfrm>
            <a:off x="736920" y="2001279"/>
            <a:ext cx="7769160" cy="20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Может использоваться множество выражений catch для обработки различных исключений в случае, если множество исключений было сгенерировано блоком try.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Можно указать, что блок catch обрабатывает любой тип сгенерированного исключения в блоке try. Чтобы так сделать, добавьте многоточие (...) в скобках блока catch: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2" name="Google Shape;222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8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358389" y="4084234"/>
            <a:ext cx="4216621" cy="2317646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8"/>
          <p:cNvSpPr/>
          <p:nvPr/>
        </p:nvSpPr>
        <p:spPr>
          <a:xfrm>
            <a:off x="4380480" y="468952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ИСКЛЮЧЕНИЯ И ФАЙЛЫ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8"/>
          <p:cNvSpPr/>
          <p:nvPr/>
        </p:nvSpPr>
        <p:spPr>
          <a:xfrm>
            <a:off x="690120" y="1153800"/>
            <a:ext cx="755310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Исключения и файлы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0"/>
          <p:cNvSpPr/>
          <p:nvPr/>
        </p:nvSpPr>
        <p:spPr>
          <a:xfrm>
            <a:off x="8506075" y="419050"/>
            <a:ext cx="374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</a:rPr>
              <a:t>9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0"/>
          <p:cNvSpPr/>
          <p:nvPr/>
        </p:nvSpPr>
        <p:spPr>
          <a:xfrm>
            <a:off x="807120" y="1620337"/>
            <a:ext cx="7846200" cy="482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Работа с файлами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Другой полезной особенностью языка C++ является возможность считывать с файла и записывать в файл. Для этого необходима стандартная библиотека C++, которая называется fstream.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Три новых типа данных определены в fstream: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ofstream: </a:t>
            </a: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Класс выходных файловых потоков (создает и записывает информацию в файлы).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ifstream: </a:t>
            </a: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Класс входных файловых потоков (читает информацию из файлов).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fstream</a:t>
            </a: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Класс двунаправленных файловых потоков (позволяет создавать, считывать и записывать информацию).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Чтобы выполнять обработку файлов в C++, должны быть подключены заголовочные файлы &lt;iostream&gt; и &lt;fstream&gt; в исходном файле C++.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10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p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1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10"/>
          <p:cNvSpPr/>
          <p:nvPr/>
        </p:nvSpPr>
        <p:spPr>
          <a:xfrm>
            <a:off x="690120" y="1153800"/>
            <a:ext cx="755310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Исключения и файлы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274;p11"/>
          <p:cNvSpPr/>
          <p:nvPr/>
        </p:nvSpPr>
        <p:spPr>
          <a:xfrm>
            <a:off x="4380480" y="468952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ИСКЛЮЧЕНИЯ И ФАЙЛЫ</a:t>
            </a:r>
            <a:endParaRPr sz="9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762</Words>
  <Application>Microsoft Office PowerPoint</Application>
  <PresentationFormat>Экран (4:3)</PresentationFormat>
  <Paragraphs>192</Paragraphs>
  <Slides>17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Noto Sans Symbols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Кирилл Приёмко</dc:creator>
  <cp:lastModifiedBy>Кирилл Приёмко</cp:lastModifiedBy>
  <cp:revision>5</cp:revision>
  <dcterms:created xsi:type="dcterms:W3CDTF">2012-07-30T23:42:41Z</dcterms:created>
  <dcterms:modified xsi:type="dcterms:W3CDTF">2019-10-26T21:01:57Z</dcterms:modified>
</cp:coreProperties>
</file>