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s0wEyGtWa4uSZyFAeWnSUJ6cv6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80CB12-2BC5-4260-A823-61E2E313BB42}">
  <a:tblStyle styleId="{5B80CB12-2BC5-4260-A823-61E2E313B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1">
    <p:pos x="4679" y="3959"/>
    <p:text>Неизменно на каждой страницы кроме титула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tNytH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49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0"/>
          <p:cNvSpPr/>
          <p:nvPr/>
        </p:nvSpPr>
        <p:spPr>
          <a:xfrm>
            <a:off x="8506073" y="429625"/>
            <a:ext cx="372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0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14880" y="1693996"/>
            <a:ext cx="7891200" cy="41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у деструктора такое же, как и у класса, только с префиксом тильда (~).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2573" y="2404917"/>
            <a:ext cx="5563376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30372" y="2584093"/>
            <a:ext cx="2638793" cy="218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36010" y="5502415"/>
            <a:ext cx="2473750" cy="69319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1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490869" y="1697760"/>
            <a:ext cx="5360874" cy="4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предоставляет удобный синтаксис для инициализации элементов класса, который называется списком инициализаторов (также называется инициализацией полей в конструкторе).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класс имеет две переменные, Var и constVar. У него также есть конструктор, который принимает два параметра, которые используются для инициализации переменных-членов.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 этого кода возвращает ошибку, потому что одна из его переменных-членов является константой, к которой не может быть присвоено значение после объявления.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таких случаях, список инициализаторов может быть использован для присваивания значений переменным-членам.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1836" y="1897200"/>
            <a:ext cx="2979244" cy="43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1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48205" y="1893480"/>
            <a:ext cx="3362810" cy="4035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2"/>
          <p:cNvSpPr/>
          <p:nvPr/>
        </p:nvSpPr>
        <p:spPr>
          <a:xfrm>
            <a:off x="548886" y="1897200"/>
            <a:ext cx="4642546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синтаксисе список инициализации следует за параметрами конструктора. Список начинается с двоеточия (:), а затем следуют разделенные запятыми инициализируемые переменные вместе со значениями.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Cинтаксис - переменная(значение) для присваивания значений.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инициализации элементов может быть использован для регулярных переменных и должен быть использован для константных переменных.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3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4351514" y="2285384"/>
            <a:ext cx="4642546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реальном мире, сложные объекты обычно состоят из маленьких, более простых объектов. Например, машина собрана с использованием металлической рамы, двигателя, колес и огромного количества других деталей. Этот процесс называется композицией.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объектная композиция подразумевает использование классов в качестве переменных-членов в других классах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7246" y="1697760"/>
            <a:ext cx="3639058" cy="51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3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4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4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313011" y="1716184"/>
            <a:ext cx="4790418" cy="46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Дружественные функции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Обычно, скрытые поля класса недоступны извне класса. Однако, если объявление функции как не-член класса с использованием ключевого слова friend позволяет получить доступ к скрытым полям класса. Это выполняется путем включения объявления этой внешней функции внутри класса, с предшествующим ключевым словом friend.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someFunc(), которая не является функцией-элементом класса, является дружественной функцией класса MyClass и имеет доступ к его скрытым полям.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сделать элементы доступными, в классе в определении должна быть объявлена функция с использованием ключевого слова friend. Вы не можете "сделать" функцию дружественной для класса без "согласия" класса.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26649" y="1744780"/>
            <a:ext cx="3640251" cy="440595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4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5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5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548876" y="1766450"/>
            <a:ext cx="42078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если названия скрытых полей класса совпадут с аргументами, передаваемыми в конструктор?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объект в C++ имеет доступ к его собственному адресу через указатель, который называется this.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Внутри функции-члена this может быть использовано для ссылки на вызывающий объект.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Дружественные функции не имеют указателя this, потому что дружественные функции не являются элементами класса.</a:t>
            </a:r>
            <a:endParaRPr/>
          </a:p>
        </p:txBody>
      </p:sp>
      <p:pic>
        <p:nvPicPr>
          <p:cNvPr id="374" name="Google Shape;374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36400" y="1684738"/>
            <a:ext cx="3981425" cy="4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5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/>
          <p:nvPr/>
        </p:nvSpPr>
        <p:spPr>
          <a:xfrm>
            <a:off x="739080" y="1610187"/>
            <a:ext cx="8082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Перегрузка Операторов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Большинство операторов в C++ могут быть переопределены или перегружены.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операторы могут быть использованы также с определенными пользователем типами (например, позволяют вам складывать два объекта вместе).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данной таблице указаны операторы, которые могут быть перегружены.</a:t>
            </a: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6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2020" y="3726453"/>
            <a:ext cx="6287377" cy="228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7"/>
          <p:cNvSpPr/>
          <p:nvPr/>
        </p:nvSpPr>
        <p:spPr>
          <a:xfrm>
            <a:off x="666958" y="1697760"/>
            <a:ext cx="7553160" cy="46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Перегруженные операторы это функции, определенные с помощью ключевого слова operator, за которым следует символ определяемого оператора.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Перегруженный оператор схож с другими функциями в том, что он тоже имеет возвращаемый тип и список параметров.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нашем примере мы будем перегружать оператор +. Он будет возвращать объект нашего класса и принимать объект нашего класса в качестве параметра.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operator+</a:t>
            </a: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4448816" y="4528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8"/>
          <p:cNvSpPr/>
          <p:nvPr/>
        </p:nvSpPr>
        <p:spPr>
          <a:xfrm>
            <a:off x="666958" y="1697760"/>
            <a:ext cx="7553160" cy="154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679" y="2241720"/>
            <a:ext cx="4669721" cy="384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66700" y="2766293"/>
            <a:ext cx="4026616" cy="164725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9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5"/>
            <a:ext cx="55344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Дружественные функции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Инициализатор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 классовой иерархии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наследования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0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0"/>
          <p:cNvSpPr/>
          <p:nvPr/>
        </p:nvSpPr>
        <p:spPr>
          <a:xfrm>
            <a:off x="736920" y="1697760"/>
            <a:ext cx="7618260" cy="458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имя, фамилию и возраст, публичные – методы ввода данных и отображения их на экран. 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Pupil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имя, фамилию, возраст, класс, номер школы и средний бал. Публичные – методы ввода данных и отображения их на экран. Объявить два объекта класса, внести данные и показать их.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конструктор по умолчанию и конструктор с помощью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инициализатора</a:t>
            </a:r>
            <a:endParaRPr dirty="0"/>
          </a:p>
        </p:txBody>
      </p:sp>
      <p:sp>
        <p:nvSpPr>
          <p:cNvPr id="455" name="Google Shape;455;p2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0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9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21</a:t>
            </a:r>
            <a:endParaRPr sz="12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9"/>
          <p:cNvSpPr/>
          <p:nvPr/>
        </p:nvSpPr>
        <p:spPr>
          <a:xfrm>
            <a:off x="736920" y="2161214"/>
            <a:ext cx="7618260" cy="422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закрытые – числитель и знаменатель, публичные – конструктор по умолчанию, конструктор, методы ввода данных (принимается числитель и знаменатель отдельно) и отображение дроби на экран в обычном виде и десятичном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Упрощение дробей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(на этапе создания объекта)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(25/100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–&gt; 1/4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6;p2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5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перегрузке основных операторов в С++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деструкторах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использовать полиморфизм для взаимодействия объектов класса между собой и не только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уметь:</a:t>
            </a:r>
            <a:r>
              <a:rPr lang="ru-RU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Создавать иерархическую структуру с помощью наследования классов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Структурировать проект (разбиение определение класса на *.h и *.cpp файлы)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занятия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/>
        </p:nvGraphicFramePr>
        <p:xfrm>
          <a:off x="806040" y="4126680"/>
          <a:ext cx="7725225" cy="2241875"/>
        </p:xfrm>
        <a:graphic>
          <a:graphicData uri="http://schemas.openxmlformats.org/drawingml/2006/table">
            <a:tbl>
              <a:tblPr>
                <a:noFill/>
                <a:tableStyleId>{5B80CB12-2BC5-4260-A823-61E2E313BB42}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891480" y="1913752"/>
            <a:ext cx="7665360" cy="96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новых классов в отдельных файлах является хорошим тоном, так как это делает код более удобочитаемым и его легче поддерживать в дальнейшем. Возьмём за правило- для классов создавать 2 файла: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527093" y="2892488"/>
            <a:ext cx="1800054" cy="14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*.h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060419" y="2875936"/>
            <a:ext cx="3282490" cy="147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*.cpp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536160" y="4493376"/>
            <a:ext cx="8303280" cy="194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- название класса.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*.h – заголовочный файл, содержащий в себе объявления функций (их прототипы) и объявления переменных (полей класса).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*.cpp – исходный файл, который предоставляет реализацию методов, описанных (прототипами) в *.h файле.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736921" y="1760219"/>
            <a:ext cx="8143559" cy="304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7866" y="1760219"/>
            <a:ext cx="1726600" cy="178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2253" y="1683990"/>
            <a:ext cx="4543842" cy="42556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/>
          <p:nvPr/>
        </p:nvSpPr>
        <p:spPr>
          <a:xfrm>
            <a:off x="320040" y="3926641"/>
            <a:ext cx="3335348" cy="214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двоеточия – оператор доступа к области видимости (используется для определения методов класса, которые уже были объявлены в пространстве имён класса в заголовочном файле)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43680" y="2002945"/>
            <a:ext cx="7554960" cy="74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объекта класса, объявленного в заголовочном файле (.h), достаточно подключить в текущий файл заголовочный файл класса.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120" y="2903040"/>
            <a:ext cx="3355407" cy="317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09760" y="3753026"/>
            <a:ext cx="2120955" cy="95915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614880" y="1693996"/>
            <a:ext cx="7891200" cy="469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конструкторов, также в классе объявляется и деструктор. Как и конструктор, деструктор является специальной функцией/методом. Он вызывается при уничтожении или удалении объекта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класса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Таким образом, «жизненный цикл» объекта класса выглядит следующим образом: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 (вызов конструктора)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объектом (вызов его методов и т д)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Уничтожение объекта (вызов деструктора)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отличие от конструктора (которых может быть сколь угодно много), деструктор только один. Он не принимает никаких аргументов и ничего не возвращает.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класса уничтожаются при выходе за пределы видимости вызова конструктора (например, тело функции main), или при применении выражения delete к указателю, направленному на объект класса.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1064</Words>
  <Application>Microsoft Office PowerPoint</Application>
  <PresentationFormat>Экран (4:3)</PresentationFormat>
  <Paragraphs>242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3</cp:revision>
  <dcterms:created xsi:type="dcterms:W3CDTF">2012-07-30T23:42:41Z</dcterms:created>
  <dcterms:modified xsi:type="dcterms:W3CDTF">2019-10-26T18:59:04Z</dcterms:modified>
</cp:coreProperties>
</file>