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88" r:id="rId4"/>
    <p:sldId id="289" r:id="rId5"/>
    <p:sldId id="290" r:id="rId6"/>
    <p:sldId id="261" r:id="rId7"/>
    <p:sldId id="277" r:id="rId8"/>
    <p:sldId id="278" r:id="rId9"/>
    <p:sldId id="260" r:id="rId10"/>
    <p:sldId id="274" r:id="rId11"/>
    <p:sldId id="275" r:id="rId12"/>
    <p:sldId id="276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71" r:id="rId23"/>
    <p:sldId id="273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580040"/>
            <a:ext cx="4037175" cy="344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a, 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Переменным могут быть присвоены значения и они могут использоваться для выполнения операций.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мы можем дополнительно создать переменную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и сложить две переменные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4" y="1672762"/>
            <a:ext cx="4005965" cy="3961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5" y="5760405"/>
            <a:ext cx="1035541" cy="749115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4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169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Объявляем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также можете изменить значение переменной.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718849" y="3830975"/>
            <a:ext cx="1495701" cy="20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a; 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b = 42;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a = 10;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 = 3;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204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Ввод пользователем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позволить пользователю ввести значение используйте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вместе с оператором извлечения (&gt;&gt;). Переменная содержащая извлекаемую информацию следует за оператором.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Следующий пример показывает, как принимать введенную пользователем информацию и сохранять ее в переменной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3297945" y="4211399"/>
            <a:ext cx="3270199" cy="1658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5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22" y="1641685"/>
            <a:ext cx="6661418" cy="321858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382331" y="1900440"/>
            <a:ext cx="2103480" cy="295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Следующая программа подсказывает пользователю ввести число и сохраняет его в переменной a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141930" y="5331422"/>
            <a:ext cx="7414910" cy="11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После запуска программы выводится сообщение "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", затем ожидается ввод пользователем числа и нажатие кнопки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Введенное число сохраняется в переменной a.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0" y="2885836"/>
            <a:ext cx="5046840" cy="371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14" y="5375939"/>
            <a:ext cx="2139246" cy="122862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5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3449" y="1782144"/>
            <a:ext cx="3759237" cy="835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будет ждать столько времени, сколько необходимо пользователю чтобы ввести число.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6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7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6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8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9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7" y="1701326"/>
            <a:ext cx="3857543" cy="996686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93449" y="3032352"/>
            <a:ext cx="1933671" cy="1543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598320" y="1881601"/>
            <a:ext cx="7958520" cy="12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создадим программу, которая позволяет ввести два числа и выводит на экран их сумму.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" y="3192720"/>
            <a:ext cx="4542661" cy="3437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9" y="3923324"/>
            <a:ext cx="2231842" cy="1336069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" y="2962209"/>
            <a:ext cx="4667070" cy="364415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1756162"/>
            <a:ext cx="3269023" cy="105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Арифметические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поддерживает следующие арифметические операторы.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2" y="1651089"/>
            <a:ext cx="4412318" cy="183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6" y="4081287"/>
            <a:ext cx="1598674" cy="1871175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10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7245937" cy="423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Деление по модулю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 в математике, использование скобок изменяет приоритет операторов.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8102520" cy="487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присваивания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Простой оператор присваивания (=) присваивает правую часть выражения к левой части.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17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2066526" y="2063998"/>
            <a:ext cx="5928983" cy="660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72263" y="3009364"/>
            <a:ext cx="4554251" cy="2375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x = 10;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+=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+ 4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-= 5;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– 5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*= 3;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* 3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/= 2;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/ 2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%=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% 4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190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Стандартный ввод и вывод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Комментарии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Переменные и типы данных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стандартным вводом и выводом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переменными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Использование арифметических операция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690120" y="1860329"/>
            <a:ext cx="7153680" cy="1943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используется для увеличения целочисленного значения на единицу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Следующие выражения эквивалентны: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1798970" y="3228124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++;  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+=1; 	x = x + 1;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4960" y="4235535"/>
            <a:ext cx="7153680" cy="143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1798970" y="5469122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;	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=1; 	x = x 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25020" y="1757407"/>
            <a:ext cx="7618260" cy="484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 числа.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Ваша программа в стандартный вывод (на экран) посылает сумму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этих чисел,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разницу и произведение.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поясняющие предложение, например,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“Hello!” , “Enter first number”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т.д.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используйте промежуточные переменные для хранения результатов арифметических операций.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стандартным вводом и выводом в С++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переменными и типами данных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арифметические операции с переменными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переменная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стандартный ввод и вывод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тип данных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комментарий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spc="-1" dirty="0"/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стандартным вводом и выводом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8" y="4210575"/>
            <a:ext cx="5587382" cy="199002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29018" y="2063838"/>
            <a:ext cx="3038992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Комментариями называются пояснительные выражения, которые вы можете включать в ваш код на языке C++, чтобы объяснить что именно выполняет программа.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3592490" y="2383941"/>
            <a:ext cx="5060830" cy="1516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Комментарий, который начинается с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слэшей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(//), называется однострочным комментарием. Комбинация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символов указывает компилятору игнорировать все, что следует за ними, вплоть до окончания строки.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2405911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Многострочные 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Комментарии, в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которых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использование множества строк начинаются с /* и заканчиваются */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поместить их на одной строке, или же поместить одну и более строк между ними.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2306669"/>
            <a:ext cx="6134811" cy="3509617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18040" y="1695591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предлагает большой ассортимент встроенных типов данных.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требует чтобы вы указали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тип и идентификатор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каждой переменной.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00220" y="1586372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определим переменную под названием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которая может хранить целочисленные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значения.</a:t>
            </a:r>
          </a:p>
          <a:p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10; 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C++  чувствителен к регистру, так что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это два разных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идентификатора (имени).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5" y="3992541"/>
            <a:ext cx="3985119" cy="270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4" y="4575760"/>
            <a:ext cx="1215776" cy="733659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1269</Words>
  <Application>Microsoft Office PowerPoint</Application>
  <PresentationFormat>Экран (4:3)</PresentationFormat>
  <Paragraphs>319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133</cp:revision>
  <dcterms:created xsi:type="dcterms:W3CDTF">2012-07-30T23:42:41Z</dcterms:created>
  <dcterms:modified xsi:type="dcterms:W3CDTF">2019-10-26T23:19:24Z</dcterms:modified>
  <dc:language>ru-RU</dc:language>
</cp:coreProperties>
</file>