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1" r:id="rId17"/>
    <p:sldId id="273" r:id="rId18"/>
    <p:sldId id="274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С++.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ООП существует три основных принципа построения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классов):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Инкапсуляция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создать новый класс-потомок на основе уже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существующего.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свойство классов, позволяющее использовать объекты классов с одинаковым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интерфейсом.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03" y="2866170"/>
            <a:ext cx="4331997" cy="2792441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812819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класса начинается с зарезервированного ключевого слова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после  которого пишется имя класса. В фигурных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скобочках объявляется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тело класса, причём после закрывающейся скобочки обязательно нужно ставить точку 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запятой.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теле класса объявляются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метки спецификации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доступа,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 каждой метки нужно обязательно ставить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двоеточие. Все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и свойства класса, объявленные после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спецификатора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доступа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только внутри класса. 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свойства класса, объявленные после спецификатора доступа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другим функциям и объектам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 (т е вне определения класса).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8" y="4264560"/>
            <a:ext cx="7568252" cy="1993016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152669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2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инкапсуляция и применения модификаторов доступа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0" y="2415948"/>
            <a:ext cx="6792273" cy="382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41" y="2323797"/>
            <a:ext cx="3515999" cy="3471828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14255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ДЕСТРУКТОРОМ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класса называется специальная функция-член. Он выполняется (вызывается) при создании новых объектов класса.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0" y="1860831"/>
            <a:ext cx="4278076" cy="45255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3" y="4356570"/>
            <a:ext cx="2610214" cy="2152950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258694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Вопросы для размышления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если названия скрытых полей класса совпадут с аргументами, передаваемыми в конструктор?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двух объектов одного класса (например, сложение)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32175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С++.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2161214"/>
            <a:ext cx="7618260" cy="38331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Работоспособность программы с неправильными дробями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Полиморфизм в С++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Наследование в С++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Композиция объектов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Создание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классовой иерархии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наследования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Наследование в С++. Композиция объектов.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принципе наследования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модификаторах доступа в случае наследования от родительского класса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перегрузке основных операторов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Рассказать о деструкторах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Принцип наследования в ООП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Как использовать полиморфизм для взаимодействия объектов класса между собой и не только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иерархическу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ю структуру с помощью наследования классов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latin typeface="Arial"/>
              </a:rPr>
              <a:t>Структурировать проект (разбиение </a:t>
            </a:r>
            <a:r>
              <a:rPr lang="ru-RU" sz="1400" spc="-1" dirty="0" smtClean="0">
                <a:latin typeface="Arial"/>
              </a:rPr>
              <a:t>определение класса </a:t>
            </a:r>
            <a:r>
              <a:rPr lang="ru-RU" sz="1400" b="0" strike="noStrike" spc="-1" dirty="0" smtClean="0">
                <a:latin typeface="Arial"/>
              </a:rPr>
              <a:t>на </a:t>
            </a:r>
            <a:r>
              <a:rPr lang="en-US" sz="1400" spc="-1" dirty="0" smtClean="0">
                <a:latin typeface="Arial"/>
              </a:rPr>
              <a:t>*.h </a:t>
            </a:r>
            <a:r>
              <a:rPr lang="ru-RU" sz="1400" spc="-1" dirty="0" smtClean="0">
                <a:latin typeface="Arial"/>
              </a:rPr>
              <a:t>и </a:t>
            </a:r>
            <a:r>
              <a:rPr lang="en-US" sz="1400" spc="-1" dirty="0" smtClean="0">
                <a:latin typeface="Arial"/>
              </a:rPr>
              <a:t>*.</a:t>
            </a:r>
            <a:r>
              <a:rPr lang="en-US" sz="1400" spc="-1" dirty="0" err="1" smtClean="0">
                <a:latin typeface="Arial"/>
              </a:rPr>
              <a:t>cpp</a:t>
            </a:r>
            <a:r>
              <a:rPr lang="en-US" sz="1400" spc="-1" dirty="0" smtClean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файлы</a:t>
            </a:r>
            <a:r>
              <a:rPr lang="ru-RU" sz="1400" b="0" strike="noStrike" spc="-1" dirty="0" smtClean="0">
                <a:latin typeface="Arial"/>
              </a:rPr>
              <a:t>)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С++.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Оглянитесь вокруг — везде находятся объекты: книги, здания, еда и даже Вы.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 имеют два основных компонента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(например: вес, цвет, размер, прочность, форма и т. д.)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Поведение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которое они могут проявить (например: открывать что-либо, делать какие-то действия и т. д.)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Свойства и поведение неотделимы друг от друга.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(сокр.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«ООП»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</a:t>
            </a:r>
            <a:r>
              <a:rPr lang="ru-RU" sz="1600" spc="-1" dirty="0" smtClean="0"/>
              <a:t>++.</a:t>
            </a: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6" y="3870899"/>
            <a:ext cx="2302924" cy="2403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0" y="4299774"/>
            <a:ext cx="4748057" cy="1545303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36643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9" y="4462280"/>
            <a:ext cx="2886441" cy="2287505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 с велосипедом. Велосипед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это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объект, который был построен согласно чертежам. Так вот, эти самые чертежи играют роль классов в ООП. Таким образом классы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224162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4242160"/>
            <a:ext cx="3365740" cy="1808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Классы в С++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это абстракция, описывающая методы, свойства, ещё не существующих объектов.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896578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810</Words>
  <Application>Microsoft Office PowerPoint</Application>
  <PresentationFormat>Экран (4:3)</PresentationFormat>
  <Paragraphs>217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82</cp:revision>
  <dcterms:created xsi:type="dcterms:W3CDTF">2012-07-30T23:42:41Z</dcterms:created>
  <dcterms:modified xsi:type="dcterms:W3CDTF">2019-10-17T05:45:01Z</dcterms:modified>
  <dc:language>ru-RU</dc:language>
</cp:coreProperties>
</file>