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2" r:id="rId17"/>
    <p:sldId id="275" r:id="rId18"/>
    <p:sldId id="271" r:id="rId19"/>
    <p:sldId id="273" r:id="rId20"/>
    <p:sldId id="274" r:id="rId2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ОН" lastIdx="7" clrIdx="0"/>
  <p:cmAuthor id="1" name="Юрий Климович" initials="ЮК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3:29.172" idx="5">
    <p:pos x="4679" y="3959"/>
    <p:text>Неизменно на каждой страницы кроме титула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6144D-2DF5-4C90-871D-7CFEB4D0C6A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8FD76-1AA0-4415-A4D4-45D56F99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63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1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86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1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3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9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6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6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41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5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(this-&gt;)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(operator+)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0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4.png"/><Relationship Id="rId7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200" spc="-1" dirty="0" smtClean="0">
                <a:latin typeface="Arial"/>
              </a:rPr>
              <a:t>Объектно-ориентированное программирование.</a:t>
            </a:r>
          </a:p>
          <a:p>
            <a:pPr algn="ctr">
              <a:lnSpc>
                <a:spcPct val="100000"/>
              </a:lnSpc>
            </a:pPr>
            <a:r>
              <a:rPr lang="ru-RU" sz="2200" b="0" strike="noStrike" spc="-1" dirty="0" smtClean="0">
                <a:latin typeface="Arial"/>
              </a:rPr>
              <a:t>Классы в С++.</a:t>
            </a:r>
            <a:endParaRPr lang="ru-RU" sz="2200" b="0" strike="noStrike" spc="-1" dirty="0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  <a:ea typeface="Calibri"/>
              </a:rPr>
              <a:t>9-11 </a:t>
            </a:r>
            <a:r>
              <a:rPr lang="ru-RU" sz="12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79" name="Google Shape;88;p1"/>
          <p:cNvPicPr/>
          <p:nvPr/>
        </p:nvPicPr>
        <p:blipFill>
          <a:blip r:embed="rId3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Презентация занятия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10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388720" y="2069600"/>
            <a:ext cx="4186800" cy="412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ООП существует три основных принципа построения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классов):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Инкапсуляция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— это свойство, позволяющее объединить в классе и данные, и методы, работающие с ними и скрыть детали реализации от пользователя.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Наследование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— это свойство, позволяющее создать новый класс-потомок на основе уже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существующего.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Полиморфизм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— свойство классов, позволяющее использовать объекты классов с одинаковым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интерфейсом.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203" y="2866170"/>
            <a:ext cx="4331997" cy="279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193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en-US" sz="1200" spc="-1" dirty="0" smtClean="0">
                <a:latin typeface="Arial"/>
              </a:rPr>
              <a:t>1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378643" y="1767600"/>
            <a:ext cx="8501837" cy="412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Объявление класса начинается с зарезервированного ключевого слова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после  которого пишется имя класса. В фигурных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скобочках объявляется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тело класса, причём после закрывающейся скобочки обязательно нужно ставить точку с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запятой.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теле класса объявляются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две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метки спецификации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доступа,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после каждой метки нужно обязательно ставить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двоеточие. Все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методы и свойства класса, объявленные после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спецификатора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доступа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будут доступны только внутри класса. М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етоды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свойства класса, объявленные после спецификатора доступа 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будут доступны другим функциям и объектам в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программе (т е вне определения класса).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88" y="4264560"/>
            <a:ext cx="7568252" cy="199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695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ru-RU" sz="1200" spc="-1" dirty="0">
                <a:latin typeface="Arial"/>
              </a:rPr>
              <a:t>2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643680" y="1982100"/>
            <a:ext cx="6912820" cy="3416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Пример инкапсуляция и применения модификаторов доступа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40" y="2415948"/>
            <a:ext cx="6792273" cy="382958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441" y="2323797"/>
            <a:ext cx="3515999" cy="347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582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en-US" sz="1200" spc="-1" dirty="0" smtClean="0">
                <a:latin typeface="Arial"/>
              </a:rPr>
              <a:t>3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643680" y="1982100"/>
            <a:ext cx="3832680" cy="2513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Конструктором класса называется специальная функция-член. Он выполняется (вызывается) при создании новых объектов класса.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Имя конструктора совпадает с именем класса. У конструктора нет возвращаемого значения (даже типа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60" y="1860831"/>
            <a:ext cx="4278076" cy="45255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13" y="4356570"/>
            <a:ext cx="2610214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486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0" y="1697760"/>
            <a:ext cx="6891691" cy="4765111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4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en-US" sz="1200" spc="-1" dirty="0" smtClean="0">
                <a:latin typeface="Arial"/>
              </a:rPr>
              <a:t>4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5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6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5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7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8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4548846" y="2196482"/>
            <a:ext cx="2173720" cy="10477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Определение класса в другом файле</a:t>
            </a:r>
          </a:p>
        </p:txBody>
      </p:sp>
    </p:spTree>
    <p:extLst>
      <p:ext uri="{BB962C8B-B14F-4D97-AF65-F5344CB8AC3E}">
        <p14:creationId xmlns:p14="http://schemas.microsoft.com/office/powerpoint/2010/main" val="3320008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en-US" sz="1200" spc="-1" dirty="0" smtClean="0">
                <a:latin typeface="Arial"/>
              </a:rPr>
              <a:t>5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1" y="2261080"/>
            <a:ext cx="8617329" cy="290655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420" y="5484659"/>
            <a:ext cx="1669402" cy="723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04" y="2312200"/>
            <a:ext cx="2019696" cy="104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487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ru-RU" sz="1200" spc="-1" dirty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1582020" y="2419500"/>
            <a:ext cx="5390200" cy="25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Вопросы для размышления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Что если названия скрытых полей класса совпадут с аргументами, передаваемыми в конструктор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 двух объектов одного класса (например,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сложени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е)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59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200" spc="-1" dirty="0" smtClean="0">
                <a:latin typeface="Arial"/>
              </a:rPr>
              <a:t>Объектно-ориентированное программирование.</a:t>
            </a:r>
          </a:p>
          <a:p>
            <a:pPr algn="ctr">
              <a:lnSpc>
                <a:spcPct val="100000"/>
              </a:lnSpc>
            </a:pPr>
            <a:r>
              <a:rPr lang="ru-RU" sz="2200" b="0" strike="noStrike" spc="-1" dirty="0" smtClean="0">
                <a:latin typeface="Arial"/>
              </a:rPr>
              <a:t>Классы в С++</a:t>
            </a:r>
            <a:endParaRPr lang="ru-RU" sz="2200" b="0" strike="noStrike" spc="-1" dirty="0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Практическая часть</a:t>
            </a:r>
            <a:endParaRPr lang="ru-RU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1156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18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643680" y="2161214"/>
            <a:ext cx="7618260" cy="3875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 1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Определить класс 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Child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который содержит такие поля (члены класса): закрытые – имя ребенка, фамилию и возраст , публичные – методы ввода данных и отображения их на экран. Объявить два объекта класса, внести данные и показать их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Сделать конструктор по умолчанию и конструктор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Выполнить задание, используя указатели на объекты класса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15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en-US" sz="1200" spc="-1" dirty="0" smtClean="0">
                <a:latin typeface="Arial"/>
              </a:rPr>
              <a:t>9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736920" y="2161214"/>
            <a:ext cx="7618260" cy="42251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 2</a:t>
            </a:r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Определить класс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fraction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который содержит такие поля (члены класса): закрытые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числитель и знаменатель,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публичные –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конструктор по умолчанию, конструктор, методы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ввода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данных (принимается числитель и знаменатель отдельно)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отображение дроби на экран в обычном виде 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десятичном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Сумма, разность, умножение и деление дробей (названия методов: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operator+, operator-, operator*, operator/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**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Упрощени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е дробей (25/100 –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1/4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796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97;p2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86" name="Google Shape;99;p2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СОДЕРЖАНИЕ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750600" y="1833420"/>
            <a:ext cx="5534280" cy="52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1. ВВЕДЕНИЕ. ОРГАНИЗАЦИОННАЯ ИНФОРМАЦИЯ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Результаты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преподавателя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ученика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проведения занятия 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2. ТЕОРЕТИЧЕСКАЯ ЧАСТЬ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-ориентированное программирование</a:t>
            </a: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Классы в С++. Создание класса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3. ПРАКТИЧЕСКАЯ ЧАСТЬ</a:t>
            </a:r>
            <a:r>
              <a:rPr lang="ru-RU" sz="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8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Создание экземпляров классов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</a:rPr>
              <a:t>Изучение принципов инкапсуляции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Изучение видов полей и методов класса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ru-RU" sz="1400" b="0" strike="noStrike" spc="-1" dirty="0">
              <a:latin typeface="Arial"/>
            </a:endParaRPr>
          </a:p>
          <a:p>
            <a:pPr>
              <a:lnSpc>
                <a:spcPct val="80000"/>
              </a:lnSpc>
            </a:pPr>
            <a:endParaRPr lang="ru-RU" sz="1400" b="0" strike="noStrike" spc="-1" dirty="0">
              <a:latin typeface="Arial"/>
            </a:endParaRPr>
          </a:p>
        </p:txBody>
      </p:sp>
      <p:pic>
        <p:nvPicPr>
          <p:cNvPr id="89" name="Google Shape;102;p2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90" name="Google Shape;103;p2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92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93" name="Google Shape;106;p2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94" name="Google Shape;107;p2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4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ВВЕДЕНИЕ. 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ОРГАНИЗАЦИОННАЯ ИНФОРМАЦИЯ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96" name="Google Shape;113;p3"/>
          <p:cNvPicPr/>
          <p:nvPr/>
        </p:nvPicPr>
        <p:blipFill>
          <a:blip r:embed="rId2"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ln>
            <a:noFill/>
          </a:ln>
        </p:spPr>
      </p:pic>
      <p:pic>
        <p:nvPicPr>
          <p:cNvPr id="97" name="Google Shape;114;p3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99" name="Google Shape;116;p3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17;p3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18;p3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808920" y="2170800"/>
            <a:ext cx="7573080" cy="386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Тема: Объектно-ориентированное программирование.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18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Классы в С++.</a:t>
            </a:r>
            <a:endParaRPr lang="ru-RU" sz="18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задачи: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Рассказать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о р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азнице между процедурным и структурным программированием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Рассказать о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месте ООП в современных задачах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Рассказать об основных характеристиках ООП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Создать класса с конструктором и методами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Создать объект класса и указатели на этот объект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Получить доступ к методам и полям объекта класса</a:t>
            </a:r>
            <a:endParaRPr lang="ru-RU" sz="14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знать: 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Что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такое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ООП</a:t>
            </a: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Разницу между процедурным и объектно-ориентированном программированием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05" name="Google Shape;122;p3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23;p3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4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уметь:</a:t>
            </a:r>
            <a:r>
              <a:rPr lang="ru-RU" sz="1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2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Создавать классы в С++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Работать с объектами класса и указателями на этот объект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Создавать поля и методы класса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занятия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graphicFrame>
        <p:nvGraphicFramePr>
          <p:cNvPr id="115" name="Table 5"/>
          <p:cNvGraphicFramePr/>
          <p:nvPr>
            <p:extLst>
              <p:ext uri="{D42A27DB-BD31-4B8C-83A1-F6EECF244321}">
                <p14:modId xmlns:p14="http://schemas.microsoft.com/office/powerpoint/2010/main" val="628262414"/>
              </p:ext>
            </p:extLst>
          </p:nvPr>
        </p:nvGraphicFramePr>
        <p:xfrm>
          <a:off x="806040" y="4126680"/>
          <a:ext cx="7725240" cy="2241855"/>
        </p:xfrm>
        <a:graphic>
          <a:graphicData uri="http://schemas.openxmlformats.org/drawingml/2006/table">
            <a:tbl>
              <a:tblPr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№</a:t>
                      </a: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Этапы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время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Сумма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Приветственное слово преподавателя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Повторение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пройденного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100" b="0" strike="noStrike" spc="-1" dirty="0" smtClean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Теоретическая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Вопросы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по теоретической части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latin typeface="Arial"/>
                        </a:rPr>
                        <a:t>  </a:t>
                      </a: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Перерыв</a:t>
                      </a:r>
                      <a:endParaRPr lang="ru-RU" sz="1100" b="0" strike="noStrike" kern="1200" spc="-1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Практическая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Рефлексия</a:t>
                      </a:r>
                      <a:r>
                        <a:rPr lang="ru-RU" sz="1100" b="0" i="1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и вопросы</a:t>
                      </a:r>
                      <a:endParaRPr lang="ru-RU" sz="1100" b="0" i="1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6" name="Google Shape;137;p4"/>
          <p:cNvPicPr/>
          <p:nvPr/>
        </p:nvPicPr>
        <p:blipFill>
          <a:blip r:embed="rId3"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ln>
            <a:noFill/>
          </a:ln>
        </p:spPr>
      </p:pic>
      <p:sp>
        <p:nvSpPr>
          <p:cNvPr id="117" name="CustomShape 6"/>
          <p:cNvSpPr/>
          <p:nvPr/>
        </p:nvSpPr>
        <p:spPr>
          <a:xfrm>
            <a:off x="7857720" y="3654360"/>
            <a:ext cx="60372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Таб.1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200" spc="-1" dirty="0" smtClean="0">
                <a:latin typeface="Arial"/>
              </a:rPr>
              <a:t>Объектно-ориентированное программирование.</a:t>
            </a:r>
          </a:p>
          <a:p>
            <a:pPr algn="ctr">
              <a:lnSpc>
                <a:spcPct val="100000"/>
              </a:lnSpc>
            </a:pPr>
            <a:r>
              <a:rPr lang="ru-RU" sz="2200" b="0" strike="noStrike" spc="-1" dirty="0" smtClean="0">
                <a:latin typeface="Arial"/>
              </a:rPr>
              <a:t>Классы в С++</a:t>
            </a:r>
            <a:endParaRPr lang="ru-RU" sz="2200" b="0" strike="noStrike" spc="-1" dirty="0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Теоретическая часть</a:t>
            </a:r>
            <a:endParaRPr lang="ru-RU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73756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2168954"/>
            <a:ext cx="7351800" cy="3999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Оглянитесь вокруг — везде находятся объекты: книги, здания, еда и даже Вы. 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Объекты имеют два основных компонента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en-US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Свойства </a:t>
            </a:r>
            <a:r>
              <a:rPr lang="ru-RU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(например: вес, цвет, размер, прочность, форма и т. д.)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en-US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Поведение</a:t>
            </a:r>
            <a:r>
              <a:rPr lang="en-US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которое они могут проявить (например: открывать что-либо, делать какие-то действия и т. д.)</a:t>
            </a:r>
            <a:endParaRPr lang="en-US" altLang="en-US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Свойства и поведение неотделимы друг от друга.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alt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Объектно-ориентированное программирование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(сокр. 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«ООП»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предоставляет возможность создавать объекты, которые объединяют свойства и поведение в самостоятельный союз, который затем можно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использовать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309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Arial"/>
              </a:rPr>
              <a:t>7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spc="-1" dirty="0"/>
              <a:t>Классы и объекты в С++ являются основными концепциями объектно-ориентированного программирования — ООП.  Объектно-ориентированное программирование — расширение структурного программирования, в котором основными концепциями являются понятия классов и объектов. Основное отличие языка программирования С++ от С состоит в том, что в С нет классов, а следовательно язык С не поддерживает ООП, в отличие от С</a:t>
            </a:r>
            <a:r>
              <a:rPr lang="ru-RU" sz="1600" spc="-1" dirty="0" smtClean="0"/>
              <a:t>++.</a:t>
            </a: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156" y="3870899"/>
            <a:ext cx="2302924" cy="240305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80" y="4299774"/>
            <a:ext cx="4748057" cy="15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336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 smtClean="0">
                <a:latin typeface="Arial"/>
              </a:rPr>
              <a:t>8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36920" y="106884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39" y="4462280"/>
            <a:ext cx="2886441" cy="2287505"/>
          </a:xfrm>
          <a:prstGeom prst="rect">
            <a:avLst/>
          </a:prstGeom>
        </p:spPr>
      </p:pic>
      <p:sp>
        <p:nvSpPr>
          <p:cNvPr id="19" name="CustomShape 3"/>
          <p:cNvSpPr/>
          <p:nvPr/>
        </p:nvSpPr>
        <p:spPr>
          <a:xfrm>
            <a:off x="736921" y="1760220"/>
            <a:ext cx="8143559" cy="230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Чтобы понять, для чего же в действительности нужны классы, проведём аналогию с каким-нибудь объектом из повседневной жизни, например,  с велосипедом. Велосипед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- это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объект, который был построен согласно чертежам. Так вот, эти самые чертежи играют роль классов в ООП. Таким образом классы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это некоторые описания, схемы, чертежи по которым создаются объекты. Теперь ясно, что для создания объекта в ООП необходимо сначала составить чертежи, то есть классы. Классы имеют свои функции, которые называются методами класса. Передвижение велосипеда осуществляется за счёт вращения педалей, если рассматривать велосипед с точки зрения ООП, то механизм вращения педалей — это метод класса. </a:t>
            </a:r>
            <a:endParaRPr lang="ru-RU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23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Arial"/>
              </a:rPr>
              <a:t>9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 dirty="0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702248" y="1900440"/>
            <a:ext cx="8043823" cy="199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Каждый велосипед имеет свой цвет, вес, различные составляющие — всё это свойства. Причём у каждого созданного объекта свойства могут различаться. Имея один класс, можно создать  неограниченно количество объектов (велосипедов), каждый из которых будет обладать одинаковым набором методов, при этом можно не задумываться о внутренней реализации механизма вращения педалей, колёс, срабатывания системы торможения, так как всё это уже будет определено в классе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ru-RU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740" y="4242160"/>
            <a:ext cx="3365740" cy="18088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51128" y="3904551"/>
            <a:ext cx="49651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Классы в С++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— это абстракция, описывающая методы, свойства, ещё не существующих объектов. 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Объекты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— конкретное представление абстракции, имеющее свои свойства и методы. Созданные объекты на основе одного класса называются экземплярами этого класса. Эти объекты могут иметь различное поведение, свойства, но все равно будут являться объектами одного класса. 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5787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</TotalTime>
  <Words>777</Words>
  <Application>Microsoft Office PowerPoint</Application>
  <PresentationFormat>Экран (4:3)</PresentationFormat>
  <Paragraphs>261</Paragraphs>
  <Slides>19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Кирилл Приёмко</dc:creator>
  <dc:description/>
  <cp:lastModifiedBy>Кирилл Приёмко</cp:lastModifiedBy>
  <cp:revision>78</cp:revision>
  <dcterms:created xsi:type="dcterms:W3CDTF">2012-07-30T23:42:41Z</dcterms:created>
  <dcterms:modified xsi:type="dcterms:W3CDTF">2019-10-15T20:02:57Z</dcterms:modified>
  <dc:language>ru-RU</dc:language>
</cp:coreProperties>
</file>