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X6YjuDi0mp9XWcZAjmNPNTc3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1106DD-01B7-4FF2-A459-C073D8AD7E31}">
  <a:tblStyle styleId="{531106DD-01B7-4FF2-A459-C073D8AD7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847" y="3944105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68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smtClean="0">
                <a:latin typeface="Calibri"/>
                <a:ea typeface="Calibri"/>
                <a:cs typeface="Calibri"/>
                <a:sym typeface="Calibri"/>
              </a:rPr>
              <a:t>5-8</a:t>
            </a:r>
            <a:r>
              <a:rPr lang="ru-RU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классы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/>
          <p:nvPr/>
        </p:nvSpPr>
        <p:spPr>
          <a:xfrm>
            <a:off x="736920" y="2036097"/>
            <a:ext cx="7846200" cy="83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Эти классы производятся прямо или косвенно из классов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Мы уже использовали объекты, типы которых были этими классами: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это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объект класса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2237713" y="3307635"/>
            <a:ext cx="4708777" cy="102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11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73;p11"/>
          <p:cNvSpPr/>
          <p:nvPr/>
        </p:nvSpPr>
        <p:spPr>
          <a:xfrm>
            <a:off x="3463539" y="4336026"/>
            <a:ext cx="2392961" cy="134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</a:t>
            </a:r>
            <a:r>
              <a:rPr lang="ru-RU" sz="4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 *;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&gt;&gt; **;</a:t>
            </a:r>
            <a:endParaRPr sz="4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736925" y="2036102"/>
            <a:ext cx="3510600" cy="3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файл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 должен быть открыт до того, как вы захотите считывать с него информацию, или записывать ее в файл.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Оба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могут быть использованы для открытия файла для записи.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Давайте откроем файл "test.txt" и запишем в него немного информации. Когда вы закончите работать с файлом закройте его, с помощью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6699" y="2036096"/>
            <a:ext cx="4348673" cy="39075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/>
          <p:nvPr/>
        </p:nvSpPr>
        <p:spPr>
          <a:xfrm>
            <a:off x="736920" y="2036097"/>
            <a:ext cx="3643560" cy="3406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вас также есть возможность указать путь к файлу в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так что он может находиться в любом месте.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некоторых обстоятельствах, например, если у вас нет допуска к файлу, 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выдать ошибку.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is_open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проверяет открыт ли файл и доступен ли он.</a:t>
            </a:r>
            <a:endParaRPr dirty="0"/>
          </a:p>
        </p:txBody>
      </p:sp>
      <p:pic>
        <p:nvPicPr>
          <p:cNvPr id="299" name="Google Shape;29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480" y="1697760"/>
            <a:ext cx="4577367" cy="42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2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781560" y="1929071"/>
            <a:ext cx="7461720" cy="163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Опциональный второй параметр функции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определяет режим, в котором будет открыт файл. В списке показаны поддерживаемые режимы.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6076" y="3811245"/>
            <a:ext cx="6521247" cy="202911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>
                <a:solidFill>
                  <a:schemeClr val="dk1"/>
                </a:solidFill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/>
          <p:nvPr/>
        </p:nvSpPr>
        <p:spPr>
          <a:xfrm>
            <a:off x="862800" y="2332080"/>
            <a:ext cx="7307040" cy="320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Режимы открытия файлов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эти режимы могут использоваться с оператором ИЛИ (|).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Например, чтобы открыть файл в режиме записи и переписать его, если он уже существует, используйте следующий синтаксис: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b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outfile.open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("file.dat",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lang="ru-RU" sz="3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</a:t>
            </a:r>
            <a:r>
              <a:rPr lang="ru-RU" sz="3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);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1348200"/>
            <a:ext cx="4187079" cy="504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/>
          <p:nvPr/>
        </p:nvSpPr>
        <p:spPr>
          <a:xfrm>
            <a:off x="1018400" y="1897200"/>
            <a:ext cx="3120021" cy="212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Чтение из файла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 можете читать информацию из файла с помощью объекта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или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getline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считывает символы из потока ввода и помещает их в строку.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Наследование в С++.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3870" y="5297590"/>
            <a:ext cx="1872285" cy="54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chemeClr val="dk1"/>
                </a:solidFill>
              </a:rPr>
              <a:t>1</a:t>
            </a:r>
            <a:r>
              <a:rPr lang="en-US" sz="1200" dirty="0" smtClean="0">
                <a:solidFill>
                  <a:schemeClr val="dk1"/>
                </a:solidFill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7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7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978660" y="38953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643680" y="2161215"/>
            <a:ext cx="7618260" cy="17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Напишите программу для открытия (создания файла). И записи в него необходимой информации. Для контроля исключений используйте блоки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try, catch</a:t>
            </a:r>
            <a:r>
              <a:rPr lang="ru-RU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383" name="Google Shape;383;p1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ВВЕДЕНИЕ. ОРГАНИЗАЦИОННАЯ ИНФОРМАЦИЯ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Результаты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преподавателя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Материалы для ученика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 проведения занятия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ТЕОРЕТИЧЕСКАЯ ЧАСТЬ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Исключения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Файловые дескрипторы и потоки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85840" marR="0" lvl="0" indent="-195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ПРАКТИЧЕСКАЯ ЧАСТЬ</a:t>
            </a:r>
            <a:r>
              <a:rPr lang="ru-RU" sz="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33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840" marR="0" lvl="0" indent="-28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Изучение принципов наследования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ВВЕДЕНИЕ.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ОРГАНИЗАЦИОННАЯ ИНФОРМАЦИЯ</a:t>
            </a:r>
            <a:r>
              <a:rPr lang="ru-RU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/>
          <p:nvPr/>
        </p:nvSpPr>
        <p:spPr>
          <a:xfrm>
            <a:off x="808920" y="2197875"/>
            <a:ext cx="7747800" cy="3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Calibri"/>
                <a:ea typeface="Calibri"/>
                <a:cs typeface="Calibri"/>
                <a:sym typeface="Calibri"/>
              </a:rPr>
              <a:t>Тема: Исключения и файлы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Рассказать о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принципе работы с файлами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dirty="0">
                <a:latin typeface="Calibri"/>
                <a:ea typeface="Calibri"/>
                <a:cs typeface="Calibri"/>
                <a:sym typeface="Calibri"/>
              </a:rPr>
              <a:t> Рассказать о принципе работы с </a:t>
            </a:r>
            <a:r>
              <a:rPr lang="ru-RU" dirty="0" smtClean="0">
                <a:latin typeface="Calibri"/>
                <a:ea typeface="Calibri"/>
                <a:cs typeface="Calibri"/>
                <a:sym typeface="Calibri"/>
              </a:rPr>
              <a:t>исключениями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sz="1400" b="0" i="0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Научиться работать с файловыми потоками</a:t>
            </a:r>
          </a:p>
          <a:p>
            <a:pPr marL="171360" indent="-169920">
              <a:buSzPts val="1400"/>
              <a:buFont typeface="Arial"/>
              <a:buChar char="•"/>
            </a:pPr>
            <a:r>
              <a:rPr lang="ru-RU" dirty="0" smtClean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Научиться работать с ошибками, обрабатывая их с помощью изученных операторов</a:t>
            </a:r>
            <a:endParaRPr lang="ru-RU" dirty="0">
              <a:solidFill>
                <a:schemeClr val="dk1"/>
              </a:solidFill>
            </a:endParaRPr>
          </a:p>
          <a:p>
            <a:pPr marL="171360" indent="-169920">
              <a:buSzPts val="14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 результатам занятия слушатель будет знать: 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dirty="0" smtClean="0">
                <a:latin typeface="Calibri"/>
                <a:cs typeface="Calibri"/>
                <a:sym typeface="Calibri"/>
              </a:rPr>
              <a:t>В чём принципиальное отличие файлового потока от </a:t>
            </a:r>
            <a:r>
              <a:rPr lang="ru-RU" dirty="0" err="1" smtClean="0">
                <a:latin typeface="Calibri"/>
                <a:cs typeface="Calibri"/>
                <a:sym typeface="Calibri"/>
              </a:rPr>
              <a:t>стандратного</a:t>
            </a:r>
            <a:endParaRPr dirty="0"/>
          </a:p>
          <a:p>
            <a:pPr marL="171360" marR="0" lvl="0" indent="-169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использовать </a:t>
            </a:r>
            <a:r>
              <a:rPr lang="ru-R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механизмы исключений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9078" y="1900440"/>
            <a:ext cx="7301835" cy="17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17599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Тайминг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занятия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4"/>
          <p:cNvGraphicFramePr/>
          <p:nvPr>
            <p:extLst>
              <p:ext uri="{D42A27DB-BD31-4B8C-83A1-F6EECF244321}">
                <p14:modId xmlns:p14="http://schemas.microsoft.com/office/powerpoint/2010/main" val="684953099"/>
              </p:ext>
            </p:extLst>
          </p:nvPr>
        </p:nvGraphicFramePr>
        <p:xfrm>
          <a:off x="780855" y="2807022"/>
          <a:ext cx="7725225" cy="2241875"/>
        </p:xfrm>
        <a:graphic>
          <a:graphicData uri="http://schemas.openxmlformats.org/drawingml/2006/table">
            <a:tbl>
              <a:tblPr>
                <a:noFill/>
                <a:tableStyleId>{531106DD-01B7-4FF2-A459-C073D8AD7E31}</a:tableStyleId>
              </a:tblPr>
              <a:tblGrid>
                <a:gridCol w="41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Этапы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время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</a:t>
                      </a:r>
                      <a:endParaRPr sz="12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Приветственное слово преподавателя</a:t>
                      </a:r>
                      <a:endParaRPr sz="11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Повторение пройденного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Теоретическая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 мин​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4​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Вопросы по теоретической части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Перерыв</a:t>
                      </a:r>
                      <a:endParaRPr sz="1100" b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Практическая часть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мин.</a:t>
                      </a:r>
                      <a:endParaRPr sz="11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i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Рефлексия и вопросы</a:t>
                      </a:r>
                      <a:endParaRPr sz="1100" b="0" i="1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мин.​</a:t>
                      </a:r>
                      <a:endParaRPr sz="11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strike="noStrik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мин.</a:t>
                      </a:r>
                      <a:endParaRPr sz="11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Google Shape;16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7886880" y="2381903"/>
            <a:ext cx="6037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Таб.1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380555" y="43740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94885" y="3915693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06480" y="1897200"/>
            <a:ext cx="7599600" cy="373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Проблемы, которые возникают во время выполнения программы, называются исключениями.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C++ исключения относятся к аномалиям, которые происходят во время работы программы, таким как попытка деления на ноль.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Обработка исключений в C++ построена на трех ключевых словах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4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en-US"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используется для генерации исключения при возникновении проблемы.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90120" y="1153800"/>
            <a:ext cx="755316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700" y="864824"/>
            <a:ext cx="4297785" cy="589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7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295681" y="2217728"/>
            <a:ext cx="6856339" cy="369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9135" y="2456493"/>
            <a:ext cx="2728938" cy="97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135" y="3902149"/>
            <a:ext cx="2877735" cy="101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736920" y="2001279"/>
            <a:ext cx="7769160" cy="206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Может использоваться множество выражений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обработки различных исключений в случае, если множество исключений было сгенерировано блоком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указать, что блок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обрабатывает любой тип сгенерированного исключения в блоке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Чтобы так сделать, добавьте многоточие (...) в скобках блока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58389" y="4084234"/>
            <a:ext cx="4216621" cy="23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9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807120" y="1620337"/>
            <a:ext cx="7846200" cy="482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с файлами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Другой полезной особенностью языка C++ является возможность считывать с файла и записывать в файл. Для этого необходима стандартная библиотека C++, которая называется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 новых типа данных определены в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выходных файловых потоков (создает и записывает информацию в файлы).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ifstream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Класс входных файловых потоков (читает информацию из файлов).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Класс двунаправленных файловых потоков (позволяет создавать, считывать и записывать информацию).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Чтобы выполнять обработку файлов в C++, должны быть подключены заголовочные файлы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и &lt;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fstream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в исходном файле C++.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690120" y="1153800"/>
            <a:ext cx="75531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74;p11"/>
          <p:cNvSpPr/>
          <p:nvPr/>
        </p:nvSpPr>
        <p:spPr>
          <a:xfrm>
            <a:off x="4380480" y="468952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ИСКЛЮЧЕНИЯ И ФАЙЛЫ</a:t>
            </a:r>
            <a:endParaRPr sz="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777</Words>
  <Application>Microsoft Office PowerPoint</Application>
  <PresentationFormat>Экран (4:3)</PresentationFormat>
  <Paragraphs>194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Noto Sans Symbols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Кирилл Приёмко</cp:lastModifiedBy>
  <cp:revision>7</cp:revision>
  <dcterms:created xsi:type="dcterms:W3CDTF">2012-07-30T23:42:41Z</dcterms:created>
  <dcterms:modified xsi:type="dcterms:W3CDTF">2019-10-29T19:58:24Z</dcterms:modified>
</cp:coreProperties>
</file>