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88" r:id="rId4"/>
    <p:sldId id="289" r:id="rId5"/>
    <p:sldId id="290" r:id="rId6"/>
    <p:sldId id="261" r:id="rId7"/>
    <p:sldId id="302" r:id="rId8"/>
    <p:sldId id="303" r:id="rId9"/>
    <p:sldId id="301" r:id="rId10"/>
    <p:sldId id="277" r:id="rId11"/>
    <p:sldId id="291" r:id="rId12"/>
    <p:sldId id="292" r:id="rId13"/>
    <p:sldId id="293" r:id="rId14"/>
    <p:sldId id="294" r:id="rId15"/>
    <p:sldId id="295" r:id="rId16"/>
    <p:sldId id="304" r:id="rId17"/>
    <p:sldId id="271" r:id="rId18"/>
    <p:sldId id="273" r:id="rId1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ОН" lastIdx="7" clrIdx="0"/>
  <p:cmAuthor id="1" name="Юрий Климович" initials="ЮК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3:29.172" idx="5">
    <p:pos x="4679" y="3959"/>
    <p:text>Неизменно на каждой страницы кроме титула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6144D-2DF5-4C90-871D-7CFEB4D0C6A7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8FD76-1AA0-4415-A4D4-45D56F99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</p:txBody>
      </p:sp>
      <p:sp>
        <p:nvSpPr>
          <p:cNvPr id="78" name="CustomShape 2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  <a:ea typeface="Calibri"/>
              </a:rPr>
              <a:t>5-8 </a:t>
            </a:r>
            <a:r>
              <a:rPr lang="ru-RU" sz="12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79" name="Google Shape;88;p1"/>
          <p:cNvPicPr/>
          <p:nvPr/>
        </p:nvPicPr>
        <p:blipFill>
          <a:blip r:embed="rId3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Презентация занятия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7" y="2067636"/>
            <a:ext cx="4411857" cy="3953277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5469368" y="1951211"/>
            <a:ext cx="2857636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pc="-1" dirty="0"/>
              <a:t>Оператор </a:t>
            </a:r>
            <a:r>
              <a:rPr lang="ru-RU" sz="1600" b="1" spc="-1" dirty="0" err="1"/>
              <a:t>if</a:t>
            </a:r>
            <a:r>
              <a:rPr lang="ru-RU" sz="1600" b="1" spc="-1" dirty="0"/>
              <a:t> </a:t>
            </a:r>
          </a:p>
          <a:p>
            <a:pPr>
              <a:lnSpc>
                <a:spcPct val="100000"/>
              </a:lnSpc>
            </a:pPr>
            <a:r>
              <a:rPr lang="ru-RU" sz="1600" spc="-1" dirty="0"/>
              <a:t> </a:t>
            </a:r>
          </a:p>
          <a:p>
            <a:pPr>
              <a:lnSpc>
                <a:spcPct val="100000"/>
              </a:lnSpc>
            </a:pPr>
            <a:r>
              <a:rPr lang="ru-RU" sz="1600" spc="-1" dirty="0"/>
              <a:t>Используйте операторы отношения для работы с условиями</a:t>
            </a:r>
            <a:r>
              <a:rPr lang="ru-RU" sz="1600" spc="-1" dirty="0" smtClean="0"/>
              <a:t>.</a:t>
            </a:r>
            <a:endParaRPr lang="en-US" sz="1600" spc="-1" dirty="0" smtClean="0"/>
          </a:p>
          <a:p>
            <a:pPr>
              <a:lnSpc>
                <a:spcPct val="100000"/>
              </a:lnSpc>
            </a:pPr>
            <a:endParaRPr lang="en-US" sz="1600" spc="-1" dirty="0" smtClean="0"/>
          </a:p>
          <a:p>
            <a:pPr>
              <a:lnSpc>
                <a:spcPct val="100000"/>
              </a:lnSpc>
            </a:pPr>
            <a:r>
              <a:rPr lang="ru-RU" sz="1600" spc="-1" dirty="0"/>
              <a:t>Условие, указанное в операторе </a:t>
            </a:r>
            <a:r>
              <a:rPr lang="ru-RU" sz="1600" spc="-1" dirty="0" err="1"/>
              <a:t>if</a:t>
            </a:r>
            <a:r>
              <a:rPr lang="ru-RU" sz="1600" spc="-1" dirty="0"/>
              <a:t>, не требует точки с запятой.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3"/>
          <p:cNvSpPr/>
          <p:nvPr/>
        </p:nvSpPr>
        <p:spPr>
          <a:xfrm>
            <a:off x="794004" y="2179091"/>
            <a:ext cx="7404635" cy="37350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8502660" y="421920"/>
            <a:ext cx="377820" cy="29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22" y="5031333"/>
            <a:ext cx="1019532" cy="982458"/>
          </a:xfrm>
          <a:prstGeom prst="rect">
            <a:avLst/>
          </a:prstGeom>
        </p:spPr>
      </p:pic>
      <p:sp>
        <p:nvSpPr>
          <p:cNvPr id="21" name="CustomShape 3"/>
          <p:cNvSpPr/>
          <p:nvPr/>
        </p:nvSpPr>
        <p:spPr>
          <a:xfrm>
            <a:off x="4425637" y="454869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</p:txBody>
      </p:sp>
    </p:spTree>
    <p:extLst>
      <p:ext uri="{BB962C8B-B14F-4D97-AF65-F5344CB8AC3E}">
        <p14:creationId xmlns:p14="http://schemas.microsoft.com/office/powerpoint/2010/main" val="483093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94003" y="1885691"/>
            <a:ext cx="5798525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Операторы отношения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Дополнительные операторы отношения:</a:t>
            </a:r>
            <a:endParaRPr lang="ru-RU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3"/>
          <p:cNvSpPr/>
          <p:nvPr/>
        </p:nvSpPr>
        <p:spPr>
          <a:xfrm>
            <a:off x="794004" y="2179091"/>
            <a:ext cx="7404635" cy="37350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02" y="2950957"/>
            <a:ext cx="7281606" cy="2046187"/>
          </a:xfrm>
          <a:prstGeom prst="rect">
            <a:avLst/>
          </a:prstGeom>
        </p:spPr>
      </p:pic>
      <p:sp>
        <p:nvSpPr>
          <p:cNvPr id="16" name="CustomShape 1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ustomShape 3"/>
          <p:cNvSpPr/>
          <p:nvPr/>
        </p:nvSpPr>
        <p:spPr>
          <a:xfrm>
            <a:off x="4425637" y="454869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</p:txBody>
      </p:sp>
    </p:spTree>
    <p:extLst>
      <p:ext uri="{BB962C8B-B14F-4D97-AF65-F5344CB8AC3E}">
        <p14:creationId xmlns:p14="http://schemas.microsoft.com/office/powerpoint/2010/main" val="23708108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94003" y="1885690"/>
            <a:ext cx="7449277" cy="43541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</a:t>
            </a:r>
            <a:r>
              <a:rPr lang="ru-RU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Оператор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может использоваться вместе с оператором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, который выполняется, когда условие ложно.  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Синтаксис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(condition)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//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statements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else 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//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statements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24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3"/>
          <p:cNvSpPr/>
          <p:nvPr/>
        </p:nvSpPr>
        <p:spPr>
          <a:xfrm>
            <a:off x="794004" y="2179091"/>
            <a:ext cx="7404635" cy="37350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sp>
        <p:nvSpPr>
          <p:cNvPr id="16" name="CustomShape 3"/>
          <p:cNvSpPr/>
          <p:nvPr/>
        </p:nvSpPr>
        <p:spPr>
          <a:xfrm>
            <a:off x="4421617" y="3868781"/>
            <a:ext cx="3931643" cy="2208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Код проверит условие: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- Если оно истинно, то код внутри выражения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будет выполнен.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- Если оно ложно, то будет выполнен код внутри выражения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1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ustomShape 3"/>
          <p:cNvSpPr/>
          <p:nvPr/>
        </p:nvSpPr>
        <p:spPr>
          <a:xfrm>
            <a:off x="4425637" y="454869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</p:txBody>
      </p:sp>
    </p:spTree>
    <p:extLst>
      <p:ext uri="{BB962C8B-B14F-4D97-AF65-F5344CB8AC3E}">
        <p14:creationId xmlns:p14="http://schemas.microsoft.com/office/powerpoint/2010/main" val="6631300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3" y="1885690"/>
            <a:ext cx="5390636" cy="4545359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94003" y="1885690"/>
            <a:ext cx="7449277" cy="43541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3"/>
          <p:cNvSpPr/>
          <p:nvPr/>
        </p:nvSpPr>
        <p:spPr>
          <a:xfrm>
            <a:off x="794004" y="2179091"/>
            <a:ext cx="7404635" cy="37350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751" y="5786173"/>
            <a:ext cx="1603093" cy="723347"/>
          </a:xfrm>
          <a:prstGeom prst="rect">
            <a:avLst/>
          </a:prstGeom>
        </p:spPr>
      </p:pic>
      <p:sp>
        <p:nvSpPr>
          <p:cNvPr id="21" name="CustomShape 3"/>
          <p:cNvSpPr/>
          <p:nvPr/>
        </p:nvSpPr>
        <p:spPr>
          <a:xfrm>
            <a:off x="4425637" y="454869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</p:txBody>
      </p:sp>
    </p:spTree>
    <p:extLst>
      <p:ext uri="{BB962C8B-B14F-4D97-AF65-F5344CB8AC3E}">
        <p14:creationId xmlns:p14="http://schemas.microsoft.com/office/powerpoint/2010/main" val="13740864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006" y="1746000"/>
            <a:ext cx="4244074" cy="4883760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94003" y="1885690"/>
            <a:ext cx="7449277" cy="43541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3"/>
          <p:cNvSpPr/>
          <p:nvPr/>
        </p:nvSpPr>
        <p:spPr>
          <a:xfrm>
            <a:off x="447423" y="2108160"/>
            <a:ext cx="2959453" cy="33074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Вложенный оператор </a:t>
            </a:r>
            <a:r>
              <a:rPr lang="ru-RU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C++ обеспечивает опцией неограниченного использования вложенных операторов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Например:</a:t>
            </a:r>
          </a:p>
        </p:txBody>
      </p:sp>
      <p:sp>
        <p:nvSpPr>
          <p:cNvPr id="17" name="CustomShape 1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38" y="4821657"/>
            <a:ext cx="1792669" cy="1187913"/>
          </a:xfrm>
          <a:prstGeom prst="rect">
            <a:avLst/>
          </a:prstGeom>
        </p:spPr>
      </p:pic>
      <p:sp>
        <p:nvSpPr>
          <p:cNvPr id="21" name="CustomShape 3"/>
          <p:cNvSpPr/>
          <p:nvPr/>
        </p:nvSpPr>
        <p:spPr>
          <a:xfrm>
            <a:off x="4425637" y="454869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</p:txBody>
      </p:sp>
    </p:spTree>
    <p:extLst>
      <p:ext uri="{BB962C8B-B14F-4D97-AF65-F5344CB8AC3E}">
        <p14:creationId xmlns:p14="http://schemas.microsoft.com/office/powerpoint/2010/main" val="28410915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94003" y="1885690"/>
            <a:ext cx="7449277" cy="43541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492784" y="1697760"/>
            <a:ext cx="8064056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3"/>
          <p:cNvSpPr/>
          <p:nvPr/>
        </p:nvSpPr>
        <p:spPr>
          <a:xfrm>
            <a:off x="492784" y="2609280"/>
            <a:ext cx="2959453" cy="21246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Конструкция </a:t>
            </a:r>
            <a:r>
              <a:rPr lang="en-US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else if </a:t>
            </a:r>
            <a:endParaRPr lang="ru-RU" b="1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Помимо проверок условий </a:t>
            </a:r>
            <a:r>
              <a:rPr lang="en-US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else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имеется возможность добавления «промежуточных проверок» </a:t>
            </a:r>
            <a:r>
              <a:rPr lang="en-US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else if.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sp>
        <p:nvSpPr>
          <p:cNvPr id="21" name="CustomShape 3"/>
          <p:cNvSpPr/>
          <p:nvPr/>
        </p:nvSpPr>
        <p:spPr>
          <a:xfrm>
            <a:off x="4425637" y="454869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876" y="1752120"/>
            <a:ext cx="5309775" cy="448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597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Практическая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11" name="CustomShape 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</a:t>
            </a:r>
            <a:r>
              <a:rPr lang="ru-RU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4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56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1194492" y="1975779"/>
            <a:ext cx="7158768" cy="37902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«Угадай число»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Напишите программу, которая будет запрашивать положительное целое число (тип данных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). Затем ваша программа должна вывести на экран: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Если пользователь угадал число, то вы должны отправить поздравительное предложение в стандартный вывод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противном случае – подсказать пользователю «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hot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» (близко ли он подобрался к загаданному вами числу) или “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cold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” (либо далеко от него)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Например,  загаданное число 50, если пользователь вводит 70.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Программа выдаст «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ot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», если пользователь введёт 20 -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“cold”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</a:t>
            </a:r>
            <a:r>
              <a:rPr lang="en-US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WHILE.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sp>
        <p:nvSpPr>
          <p:cNvPr id="22" name="CustomShape 1"/>
          <p:cNvSpPr/>
          <p:nvPr/>
        </p:nvSpPr>
        <p:spPr>
          <a:xfrm>
            <a:off x="8506080" y="419040"/>
            <a:ext cx="3744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15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97;p2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86" name="Google Shape;99;p2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СОДЕРЖАНИЕ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750600" y="1833420"/>
            <a:ext cx="5534280" cy="47729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1. ВВЕДЕНИЕ. ОРГАНИЗАЦИОННАЯ ИНФОРМАЦИЯ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Результаты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преподавателя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ученика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проведения занятия 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2. ТЕОРЕТИЧЕСКАЯ ЧАСТЬ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Логические выражения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Условия ветвления (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if else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Цикл 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while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</a:rPr>
              <a:t>Запуск 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*.exe</a:t>
            </a: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3. ПРАКТИЧЕСКАЯ ЧАСТЬ</a:t>
            </a:r>
            <a:r>
              <a:rPr lang="ru-RU" sz="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8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Работа с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логическим типом данных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Работа с условиями ветвления 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Использование циклов</a:t>
            </a:r>
            <a:endParaRPr lang="ru-RU" sz="1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ru-RU" sz="1400" b="0" strike="noStrike" spc="-1" dirty="0">
              <a:latin typeface="Arial"/>
            </a:endParaRPr>
          </a:p>
          <a:p>
            <a:pPr>
              <a:lnSpc>
                <a:spcPct val="80000"/>
              </a:lnSpc>
            </a:pPr>
            <a:endParaRPr lang="ru-RU" sz="1400" b="0" strike="noStrike" spc="-1" dirty="0">
              <a:latin typeface="Arial"/>
            </a:endParaRPr>
          </a:p>
        </p:txBody>
      </p:sp>
      <p:pic>
        <p:nvPicPr>
          <p:cNvPr id="89" name="Google Shape;102;p2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90" name="Google Shape;103;p2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92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93" name="Google Shape;106;p2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94" name="Google Shape;107;p2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4" name="CustomShape 3"/>
          <p:cNvSpPr/>
          <p:nvPr/>
        </p:nvSpPr>
        <p:spPr>
          <a:xfrm>
            <a:off x="4425637" y="454869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</p:txBody>
      </p:sp>
    </p:spTree>
    <p:extLst>
      <p:ext uri="{BB962C8B-B14F-4D97-AF65-F5344CB8AC3E}">
        <p14:creationId xmlns:p14="http://schemas.microsoft.com/office/powerpoint/2010/main" val="231916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ВВЕДЕНИЕ. 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ОРГАНИЗАЦИОННАЯ ИНФОРМАЦИЯ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96" name="Google Shape;113;p3"/>
          <p:cNvPicPr/>
          <p:nvPr/>
        </p:nvPicPr>
        <p:blipFill>
          <a:blip r:embed="rId2"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ln>
            <a:noFill/>
          </a:ln>
        </p:spPr>
      </p:pic>
      <p:pic>
        <p:nvPicPr>
          <p:cNvPr id="97" name="Google Shape;114;p3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99" name="Google Shape;116;p3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17;p3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18;p3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596760" y="2036520"/>
            <a:ext cx="7573080" cy="386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b="1" spc="-1" dirty="0" smtClean="0">
                <a:solidFill>
                  <a:srgbClr val="000000"/>
                </a:solidFill>
                <a:latin typeface="Calibri"/>
                <a:ea typeface="Calibri"/>
              </a:rPr>
              <a:t>Условия ветвления</a:t>
            </a:r>
            <a:r>
              <a:rPr lang="ru-RU" b="1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задачи: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Познакомиться с логическими выражениями</a:t>
            </a: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Познакомиться с условиями ветвления</a:t>
            </a: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Научиться использовать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в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С++</a:t>
            </a:r>
            <a:endParaRPr lang="ru-RU" sz="14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знать: </a:t>
            </a:r>
            <a:endParaRPr lang="ru-RU" sz="1600" b="0" strike="noStrike" spc="-1" dirty="0"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Что такое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логическое выражение</a:t>
            </a: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Что такое условие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ветвления</a:t>
            </a: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05" name="Google Shape;122;p3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23;p3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3"/>
          <p:cNvSpPr/>
          <p:nvPr/>
        </p:nvSpPr>
        <p:spPr>
          <a:xfrm>
            <a:off x="4425637" y="454869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</p:txBody>
      </p:sp>
    </p:spTree>
    <p:extLst>
      <p:ext uri="{BB962C8B-B14F-4D97-AF65-F5344CB8AC3E}">
        <p14:creationId xmlns:p14="http://schemas.microsoft.com/office/powerpoint/2010/main" val="42190460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2000" spc="-1" dirty="0"/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уметь:</a:t>
            </a:r>
            <a:r>
              <a:rPr lang="ru-RU" sz="1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2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Создавать элементарные ветвления</a:t>
            </a: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Применять на практике условия ветвления в алгоритмах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занятия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graphicFrame>
        <p:nvGraphicFramePr>
          <p:cNvPr id="115" name="Table 5"/>
          <p:cNvGraphicFramePr/>
          <p:nvPr>
            <p:extLst/>
          </p:nvPr>
        </p:nvGraphicFramePr>
        <p:xfrm>
          <a:off x="806040" y="4126680"/>
          <a:ext cx="7725240" cy="2241855"/>
        </p:xfrm>
        <a:graphic>
          <a:graphicData uri="http://schemas.openxmlformats.org/drawingml/2006/table">
            <a:tbl>
              <a:tblPr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№</a:t>
                      </a: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Этапы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время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Сумма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Приветственное слово преподавателя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Повторение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пройденного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100" b="0" strike="noStrike" spc="-1" dirty="0" smtClean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Теоретическая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Вопросы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по теоретической части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latin typeface="Arial"/>
                        </a:rPr>
                        <a:t>  </a:t>
                      </a: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Перерыв</a:t>
                      </a:r>
                      <a:endParaRPr lang="ru-RU" sz="1100" b="0" strike="noStrike" kern="1200" spc="-1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Практическая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Рефлексия</a:t>
                      </a:r>
                      <a:r>
                        <a:rPr lang="ru-RU" sz="1100" b="0" i="1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и вопросы</a:t>
                      </a:r>
                      <a:endParaRPr lang="ru-RU" sz="1100" b="0" i="1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6" name="Google Shape;137;p4"/>
          <p:cNvPicPr/>
          <p:nvPr/>
        </p:nvPicPr>
        <p:blipFill>
          <a:blip r:embed="rId3"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ln>
            <a:noFill/>
          </a:ln>
        </p:spPr>
      </p:pic>
      <p:sp>
        <p:nvSpPr>
          <p:cNvPr id="117" name="CustomShape 6"/>
          <p:cNvSpPr/>
          <p:nvPr/>
        </p:nvSpPr>
        <p:spPr>
          <a:xfrm>
            <a:off x="7857720" y="3654360"/>
            <a:ext cx="60372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Таб.1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7" name="CustomShape 3"/>
          <p:cNvSpPr/>
          <p:nvPr/>
        </p:nvSpPr>
        <p:spPr>
          <a:xfrm>
            <a:off x="4425637" y="454869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</p:txBody>
      </p:sp>
    </p:spTree>
    <p:extLst>
      <p:ext uri="{BB962C8B-B14F-4D97-AF65-F5344CB8AC3E}">
        <p14:creationId xmlns:p14="http://schemas.microsoft.com/office/powerpoint/2010/main" val="24370669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Теоретическая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9" name="CustomShape 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</p:txBody>
      </p:sp>
    </p:spTree>
    <p:extLst>
      <p:ext uri="{BB962C8B-B14F-4D97-AF65-F5344CB8AC3E}">
        <p14:creationId xmlns:p14="http://schemas.microsoft.com/office/powerpoint/2010/main" val="15673756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1216024" y="2152080"/>
            <a:ext cx="6777602" cy="343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Любая программа, написанная на языке программирования – это реализация алгоритма.</a:t>
            </a:r>
          </a:p>
          <a:p>
            <a:pPr>
              <a:lnSpc>
                <a:spcPct val="100000"/>
              </a:lnSpc>
            </a:pPr>
            <a:endParaRPr lang="ru-RU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Алгори́тм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— конечная совокупность точно заданных правил решения произвольного класса задач или набор инструкций, описывающих порядок действий исполнителя для решения некоторой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задачи. 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Другими словами, алгоритм – это последовательность команд.</a:t>
            </a:r>
          </a:p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Алгоритм можно реализовать на разных языках программирования, но суть алгоритма остаётся неизменной.</a:t>
            </a:r>
          </a:p>
          <a:p>
            <a:pPr>
              <a:lnSpc>
                <a:spcPct val="100000"/>
              </a:lnSpc>
            </a:pPr>
            <a:endParaRPr lang="ru-RU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sp>
        <p:nvSpPr>
          <p:cNvPr id="23" name="CustomShape 3"/>
          <p:cNvSpPr/>
          <p:nvPr/>
        </p:nvSpPr>
        <p:spPr>
          <a:xfrm>
            <a:off x="4425637" y="454869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</p:txBody>
      </p:sp>
    </p:spTree>
    <p:extLst>
      <p:ext uri="{BB962C8B-B14F-4D97-AF65-F5344CB8AC3E}">
        <p14:creationId xmlns:p14="http://schemas.microsoft.com/office/powerpoint/2010/main" val="31041188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25637" y="454869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</p:txBody>
      </p:sp>
      <p:sp>
        <p:nvSpPr>
          <p:cNvPr id="20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2000" spc="-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865" y="1767600"/>
            <a:ext cx="2413335" cy="392166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00" y="2008080"/>
            <a:ext cx="4159805" cy="383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274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643680" y="2108160"/>
            <a:ext cx="7862400" cy="9300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До сегодняшнего для программы, которые мы писали выполнялись построчно (строчка за строчкой), но очень часто бывает необходимо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выполнять определённые действия в зависимости от конкретных условий.</a:t>
            </a: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28" y="3293031"/>
            <a:ext cx="4737504" cy="3095169"/>
          </a:xfrm>
          <a:prstGeom prst="rect">
            <a:avLst/>
          </a:prstGeom>
        </p:spPr>
      </p:pic>
      <p:sp>
        <p:nvSpPr>
          <p:cNvPr id="23" name="CustomShape 3"/>
          <p:cNvSpPr/>
          <p:nvPr/>
        </p:nvSpPr>
        <p:spPr>
          <a:xfrm>
            <a:off x="4425637" y="454869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</p:txBody>
      </p:sp>
    </p:spTree>
    <p:extLst>
      <p:ext uri="{BB962C8B-B14F-4D97-AF65-F5344CB8AC3E}">
        <p14:creationId xmlns:p14="http://schemas.microsoft.com/office/powerpoint/2010/main" val="1534492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1144204" y="1959840"/>
            <a:ext cx="7209056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Выполнение решения 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Выражение</a:t>
            </a:r>
            <a:r>
              <a:rPr lang="ru-RU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используется для выполнения некоторого кода при соответствии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условиям</a:t>
            </a:r>
            <a:r>
              <a:rPr lang="en-US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ru-RU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Условие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определяет, какое выражение будет выполнено. Если условие истинно, то выражение в фигурных скобках будет выполнено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Если условие ложно, то выражение просто игнорируется, и программа продолжает выполнение после тела оператора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Условия ветвления. Цикл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while.</a:t>
            </a:r>
            <a:endParaRPr lang="ru-RU" sz="2000" spc="-1" dirty="0"/>
          </a:p>
        </p:txBody>
      </p:sp>
      <p:sp>
        <p:nvSpPr>
          <p:cNvPr id="23" name="CustomShape 3"/>
          <p:cNvSpPr/>
          <p:nvPr/>
        </p:nvSpPr>
        <p:spPr>
          <a:xfrm>
            <a:off x="3821017" y="3170903"/>
            <a:ext cx="2166828" cy="17698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(condition) 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statements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ustomShape 3"/>
          <p:cNvSpPr/>
          <p:nvPr/>
        </p:nvSpPr>
        <p:spPr>
          <a:xfrm>
            <a:off x="4425637" y="454869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УСЛОВИЯ ВЕТВЛЕНИЯ.</a:t>
            </a:r>
          </a:p>
        </p:txBody>
      </p:sp>
    </p:spTree>
    <p:extLst>
      <p:ext uri="{BB962C8B-B14F-4D97-AF65-F5344CB8AC3E}">
        <p14:creationId xmlns:p14="http://schemas.microsoft.com/office/powerpoint/2010/main" val="1816160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</TotalTime>
  <Words>665</Words>
  <Application>Microsoft Office PowerPoint</Application>
  <PresentationFormat>Экран (4:3)</PresentationFormat>
  <Paragraphs>202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Кирилл Приёмко</dc:creator>
  <dc:description/>
  <cp:lastModifiedBy>Кирилл Приёмко</cp:lastModifiedBy>
  <cp:revision>164</cp:revision>
  <dcterms:created xsi:type="dcterms:W3CDTF">2012-07-30T23:42:41Z</dcterms:created>
  <dcterms:modified xsi:type="dcterms:W3CDTF">2019-10-29T22:15:32Z</dcterms:modified>
  <dc:language>ru-RU</dc:language>
</cp:coreProperties>
</file>