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88" r:id="rId4"/>
    <p:sldId id="289" r:id="rId5"/>
    <p:sldId id="290" r:id="rId6"/>
    <p:sldId id="261" r:id="rId7"/>
    <p:sldId id="277" r:id="rId8"/>
    <p:sldId id="301" r:id="rId9"/>
    <p:sldId id="302" r:id="rId10"/>
    <p:sldId id="303" r:id="rId11"/>
    <p:sldId id="304" r:id="rId12"/>
    <p:sldId id="305" r:id="rId13"/>
    <p:sldId id="309" r:id="rId14"/>
    <p:sldId id="310" r:id="rId15"/>
    <p:sldId id="311" r:id="rId16"/>
    <p:sldId id="271" r:id="rId17"/>
    <p:sldId id="307" r:id="rId18"/>
    <p:sldId id="308" r:id="rId19"/>
    <p:sldId id="312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комбинировать вместе любое количество логических операторов ИЛИ.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Также, множество операторов ИЛИ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быть использовано вместе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7" y="3539834"/>
            <a:ext cx="4338987" cy="2556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9" y="3571336"/>
            <a:ext cx="3699372" cy="2525402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618824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645184" y="1850159"/>
            <a:ext cx="7750496" cy="2152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Логическое НЕ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Логический оператор НЕ (!) работает только с одним операндом, изменяя его логическое состояние. Поэтому, если состояние верно, оператор НЕ сделает его ложным, и также наоборот.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4002656"/>
            <a:ext cx="3552825" cy="2066925"/>
          </a:xfrm>
          <a:prstGeom prst="rect">
            <a:avLst/>
          </a:prstGeom>
        </p:spPr>
      </p:pic>
      <p:sp>
        <p:nvSpPr>
          <p:cNvPr id="16" name="CustomShape 3"/>
          <p:cNvSpPr/>
          <p:nvPr/>
        </p:nvSpPr>
        <p:spPr>
          <a:xfrm>
            <a:off x="845552" y="4453863"/>
            <a:ext cx="3674880" cy="855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Будьте осторожны, используя это, потому что !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означает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9" name="CustomShape 1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07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73" y="1314254"/>
            <a:ext cx="4332451" cy="3439929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641623" y="1755486"/>
            <a:ext cx="3809510" cy="44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Циклы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повторно выполняет набор выражений до выполнения условия.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повторно выполняет заданное выражение, пока условие истинно. </a:t>
            </a:r>
          </a:p>
          <a:p>
            <a:pPr>
              <a:lnSpc>
                <a:spcPct val="100000"/>
              </a:lnSpc>
            </a:pP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условие истинно, то происходит итерация цикла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точке, где условие становится ложным, выполнение программы смещается в строку, последующую за циклом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Телом цикла называется блок выражений внутри фигурных скобок.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5795556" y="4914637"/>
            <a:ext cx="2498844" cy="1727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(condition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statements;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2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3" name="CustomShape 1"/>
          <p:cNvSpPr/>
          <p:nvPr/>
        </p:nvSpPr>
        <p:spPr>
          <a:xfrm>
            <a:off x="8506080" y="419040"/>
            <a:ext cx="374400" cy="2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59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" y="3097906"/>
            <a:ext cx="4564051" cy="35318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77" y="4273452"/>
            <a:ext cx="1928842" cy="2048328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513871" y="1676251"/>
            <a:ext cx="7992209" cy="107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приведенном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ниже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примере объявлена переменная равная 1 (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= 1).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проверяет условие (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&lt; 6), и выполняет выражения в теле цикла, которые увеличивают значение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на единицу при каждом запуске цикла.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05891" y="3210320"/>
            <a:ext cx="393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После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5-ой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итерации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становится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равным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6,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условие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становится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ложным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цикл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останавливается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37506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1980477" y="1885690"/>
            <a:ext cx="5585446" cy="816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0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При отсутствии выражения завершающего цикл, т.е. устанавливающего условие ложным, цикл будет выполняться </a:t>
            </a:r>
            <a:r>
              <a:rPr lang="ru-RU" sz="3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бесконечно</a:t>
            </a:r>
            <a:r>
              <a:rPr lang="en-US" sz="3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23" y="4399779"/>
            <a:ext cx="4627978" cy="2152221"/>
          </a:xfrm>
          <a:prstGeom prst="rect">
            <a:avLst/>
          </a:prstGeom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128868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ru-RU" sz="1400" b="0" strike="noStrike" spc="-1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while.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112193" y="1937511"/>
            <a:ext cx="6497854" cy="3910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программу, которая выводит на экран чётный числа (начиная с 0) до 10 (включительно).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Начиная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51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035060" y="2477824"/>
            <a:ext cx="7618260" cy="1435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Сделайте бесконечный цикл и запустите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*.exe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4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127786" y="2511386"/>
            <a:ext cx="6497854" cy="1899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программу, которая выводит на экран нечётный числа (начиная с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1) до 1 (включительно).</a:t>
            </a:r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8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4772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Логические выражения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(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if else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while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Запуск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*.exe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 типом данных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условиями ветвления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Использование циклов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Логические операторы. Цикл </a:t>
            </a:r>
            <a:r>
              <a:rPr 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логическими выражениями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условиями ветвления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условия ветвления и циклы в С++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логическое выражение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условие ветвления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цикл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условиями ветвления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Строить алгоритмы решения задач, с помощью ветвлений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Работать с циклом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while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775049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Помимо арифметических существует ещё и логические операторы (как и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алгебр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логики)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Используйте логические операторы для комбинации условных операторов и возвращения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(истина) или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(ложь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0" y="4106936"/>
            <a:ext cx="5431893" cy="1550252"/>
          </a:xfrm>
          <a:prstGeom prst="rect">
            <a:avLst/>
          </a:prstGeom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7750496" cy="1269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 работает следующим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образом: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1" y="3268730"/>
            <a:ext cx="4307946" cy="1552755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1171024" y="5393672"/>
            <a:ext cx="7182236" cy="71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операторе И обе операнды должны быть верны, чтобы результат выражения был также истинным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24" y="2688623"/>
            <a:ext cx="3083200" cy="2434105"/>
          </a:xfrm>
          <a:prstGeom prst="rect">
            <a:avLst/>
          </a:prstGeom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34711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581030" y="3083573"/>
            <a:ext cx="2925050" cy="3352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одиночном операторе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логические операторы могут быть использованы для комбинации множественных условий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Все выражение будет считаться верным только если все условия верны.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4" y="2855287"/>
            <a:ext cx="4490582" cy="2872652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645184" y="1850160"/>
            <a:ext cx="7750496" cy="1269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Выражение в операторе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будет верно, только если оба выражения верны.</a:t>
            </a:r>
          </a:p>
        </p:txBody>
      </p:sp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1136781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645184" y="1850160"/>
            <a:ext cx="7750496" cy="1721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ператор 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ИЛИ (||) возвращает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(верно), если один из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(верный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" y="3872056"/>
            <a:ext cx="4675171" cy="19421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22" y="3217209"/>
            <a:ext cx="3424747" cy="2596995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ЛОГИЧЕСКИЕ ОПЕРАТОРЫ.</a:t>
            </a:r>
          </a:p>
          <a:p>
            <a:pPr algn="r">
              <a:lnSpc>
                <a:spcPct val="100000"/>
              </a:lnSpc>
            </a:pP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Логические операторы.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</p:spTree>
    <p:extLst>
      <p:ext uri="{BB962C8B-B14F-4D97-AF65-F5344CB8AC3E}">
        <p14:creationId xmlns:p14="http://schemas.microsoft.com/office/powerpoint/2010/main" val="30442283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766</Words>
  <Application>Microsoft Office PowerPoint</Application>
  <PresentationFormat>Экран (4:3)</PresentationFormat>
  <Paragraphs>228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171</cp:revision>
  <dcterms:created xsi:type="dcterms:W3CDTF">2012-07-30T23:42:41Z</dcterms:created>
  <dcterms:modified xsi:type="dcterms:W3CDTF">2019-10-29T22:15:31Z</dcterms:modified>
  <dc:language>ru-RU</dc:language>
</cp:coreProperties>
</file>