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88" r:id="rId4"/>
    <p:sldId id="289" r:id="rId5"/>
    <p:sldId id="290" r:id="rId6"/>
    <p:sldId id="261" r:id="rId7"/>
    <p:sldId id="277" r:id="rId8"/>
    <p:sldId id="308" r:id="rId9"/>
    <p:sldId id="309" r:id="rId10"/>
    <p:sldId id="310" r:id="rId11"/>
    <p:sldId id="311" r:id="rId12"/>
    <p:sldId id="271" r:id="rId13"/>
    <p:sldId id="307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6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switch.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43680" y="1636214"/>
            <a:ext cx="3650544" cy="3953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Роль оператора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- закончить оператор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образцах, в которых переменная соответствует значению в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выражение, которое следует после оператора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продолжает выполняться до оператора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Другими словами, если опустить оператор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будут выполняться все выражения в следующих операторах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даже те, которые не соответствуют выражению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06080" y="421920"/>
            <a:ext cx="3929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Оператор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switch.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Цикл 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for.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2000" spc="-1" dirty="0"/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59" y="1229542"/>
            <a:ext cx="4611933" cy="3981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05" y="4882111"/>
            <a:ext cx="2408635" cy="139700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11397" y="5745524"/>
            <a:ext cx="4909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Оператору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не требуется оператор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т.к. он является последним оператором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5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switch.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1112193" y="1937511"/>
            <a:ext cx="6497854" cy="3910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Напишите программу-калькулятор. Пользователь вводит 2 числа и выбирает арифметический оператор, ваша программа выдаёт результат.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Добавьте поясняющие предложения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Например,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“Please, enter first number”, ….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Проверка на ноль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Оператор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switch.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Цикл 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for.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2000" spc="-1" dirty="0"/>
          </a:p>
        </p:txBody>
      </p:sp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51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47729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Множественные условия ветвления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Условия ветвления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switch case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Цикл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for</a:t>
            </a: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логическим типом данных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условиями ветвления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Использование циклов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780180" y="217080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Оператор </a:t>
            </a:r>
            <a:r>
              <a:rPr lang="en-US" b="1" spc="-1" dirty="0" smtClean="0">
                <a:solidFill>
                  <a:srgbClr val="000000"/>
                </a:solidFill>
                <a:latin typeface="Calibri"/>
                <a:ea typeface="Calibri"/>
              </a:rPr>
              <a:t>switch. 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Цикл </a:t>
            </a:r>
            <a:r>
              <a:rPr lang="en-US" b="1" spc="-1" dirty="0" smtClean="0">
                <a:solidFill>
                  <a:srgbClr val="000000"/>
                </a:solidFill>
                <a:latin typeface="Calibri"/>
                <a:ea typeface="Calibri"/>
              </a:rPr>
              <a:t>for.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с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множественным условием ветвления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Научиться использовать условия ветвления и циклы в С++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множественное условие ветвления 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цикл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for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(в чем его принципиальное отличие от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while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 цикла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ru-RU" sz="1400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6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Оператор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switch.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Цикл 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for.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2000" spc="-1" dirty="0"/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656342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множественным ветвлением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Понимать и разбираться в выборе оператора для множественного ветвления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Использовать цикл </a:t>
            </a:r>
            <a:r>
              <a:rPr lang="en-US" sz="1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ru-RU" sz="1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(в случаях, когда на это есть необходимость)</a:t>
            </a:r>
            <a:endParaRPr lang="ru-RU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/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switch.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3716359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Множество условий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Иногда есть необходимость проверить переменную на равенство множеству значений. Это может быть достигнуто с помощью множества операторов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Ситуации, в которых необходимо использование нескольких операторов 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, возникают часто, в связи с этим было принято решение о создании нового оператора.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тор множественного условия ветвления 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</a:t>
            </a:r>
            <a:r>
              <a:rPr lang="en-US" spc="-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h (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переключатель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Оператор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switch.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Цикл 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for.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2000" spc="-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00" y="1549440"/>
            <a:ext cx="4652375" cy="4652375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4267902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проверяет переменную со списком значений, которые называются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(случай), для определения которому из них оно равно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вычисляет выражение для определения, которому из списка случаев оно соответствует. При нахождении соответствия выполняются выражения данного случая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может содержать любое количество операторов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за которыми следует значение и двоеточие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Оператор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switch.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Цикл 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for.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2000" spc="-1" dirty="0"/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66020" y="2122160"/>
            <a:ext cx="228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roboto"/>
              </a:rPr>
              <a:t>switch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(expression)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{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roboto"/>
              </a:rPr>
              <a:t>   case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value1: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statement(s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  <a:latin typeface="roboto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  <a:latin typeface="robot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value2: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statement(s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  <a:latin typeface="roboto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  <a:latin typeface="roboto"/>
              </a:rPr>
              <a:t>case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valueN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statement(s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  <a:latin typeface="roboto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robot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35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2902155" y="1669680"/>
            <a:ext cx="4267902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Сравнение 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if-else 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Оператор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switch.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Цикл 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for.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2000" spc="-1" dirty="0"/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43" y="2128320"/>
            <a:ext cx="3426073" cy="45324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5" y="2128320"/>
            <a:ext cx="3068994" cy="45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0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50" y="1549440"/>
            <a:ext cx="5014310" cy="5002915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43680" y="1731960"/>
            <a:ext cx="3155770" cy="466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Случай 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 умолчанию (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операторе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может быть использован случай по умолчанию, если ни один из случаев не был реализован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Код оператора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выполняется, если ни один из случаев не соответствует выражению оператора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должен находиться в конце оператора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Оператор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switch.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Цикл 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for.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ru-RU" sz="2000" spc="-1" dirty="0"/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69" y="2008080"/>
            <a:ext cx="2071691" cy="5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21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579</Words>
  <Application>Microsoft Office PowerPoint</Application>
  <PresentationFormat>Экран (4:3)</PresentationFormat>
  <Paragraphs>173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DejaVu Sans</vt:lpstr>
      <vt:lpstr>roboto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186</cp:revision>
  <dcterms:created xsi:type="dcterms:W3CDTF">2012-07-30T23:42:41Z</dcterms:created>
  <dcterms:modified xsi:type="dcterms:W3CDTF">2019-10-29T22:15:27Z</dcterms:modified>
  <dc:language>ru-RU</dc:language>
</cp:coreProperties>
</file>