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X6YjuDi0mp9XWcZAjmNPNTc3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1106DD-01B7-4FF2-A459-C073D8AD7E31}">
  <a:tblStyle styleId="{531106DD-01B7-4FF2-A459-C073D8AD7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847" y="394410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классы производятся прямо или косвенно из классов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Мы уже использовали объекты, типы которых были этими классами: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2237713" y="3307635"/>
            <a:ext cx="4708777" cy="10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73;p11"/>
          <p:cNvSpPr/>
          <p:nvPr/>
        </p:nvSpPr>
        <p:spPr>
          <a:xfrm>
            <a:off x="3463539" y="4336026"/>
            <a:ext cx="2392961" cy="134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*;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&gt;&gt; **;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/>
          <p:nvPr/>
        </p:nvSpPr>
        <p:spPr>
          <a:xfrm>
            <a:off x="736925" y="2036102"/>
            <a:ext cx="3510600" cy="3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файл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должен быть открыт до того, как вы захотите считывать с него информацию, или записывать ее в файл.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могут быть использованы для открытия файла для записи.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откроем файл "test.txt" и запишем в него немного информации. Когда вы закончите работать с файлом закройте его, с помощью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6699" y="2036096"/>
            <a:ext cx="4348673" cy="39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также есть возможность указать путь к файлу в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так что он может находиться в любом месте.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некоторых обстоятельствах, например, если у вас нет допуска к файлу, 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выдать ошибку.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проверяет открыт ли файл и доступен ли он.</a:t>
            </a:r>
            <a:endParaRPr dirty="0"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480" y="1697760"/>
            <a:ext cx="4577367" cy="42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781560" y="1929071"/>
            <a:ext cx="7461720" cy="163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второй параметр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определяет режим, в котором будет открыт файл. В списке показаны поддерживаемые режимы.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6076" y="3811245"/>
            <a:ext cx="6521247" cy="20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/>
          <p:nvPr/>
        </p:nvSpPr>
        <p:spPr>
          <a:xfrm>
            <a:off x="862800" y="2332080"/>
            <a:ext cx="7307040" cy="320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режимы могут использоваться с оператором ИЛИ (|).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чтобы открыть файл в режиме записи и переписать его, если он уже существует, используйте следующий 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outfile.open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("file.dat",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1348200"/>
            <a:ext cx="4187079" cy="50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/>
          <p:nvPr/>
        </p:nvSpPr>
        <p:spPr>
          <a:xfrm>
            <a:off x="1018400" y="1897200"/>
            <a:ext cx="3120021" cy="21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читать информацию из файла с помощью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getline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считывает символы из потока ввода и помещает их в строку.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83870" y="5297590"/>
            <a:ext cx="1872285" cy="5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43680" y="2161215"/>
            <a:ext cx="7618260" cy="17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Напишите программу для открытия (создания файла). И записи в него необходимой информации. Для контроля исключений используйте блоки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try, catch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Исключения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Файловые дескрипторы и потоки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97875"/>
            <a:ext cx="7747800" cy="3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принципе работы с файлами</a:t>
            </a:r>
          </a:p>
          <a:p>
            <a:pPr marL="171360" indent="-169920">
              <a:buSzPts val="1400"/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Рассказать о принципе работы с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исключениями</a:t>
            </a:r>
          </a:p>
          <a:p>
            <a:pPr marL="171360" indent="-169920">
              <a:buSzPts val="1400"/>
              <a:buFont typeface="Arial"/>
              <a:buChar char="•"/>
            </a:pPr>
            <a:r>
              <a:rPr lang="ru-RU" sz="1400" b="0" i="0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Научиться работать с файловыми потоками</a:t>
            </a:r>
          </a:p>
          <a:p>
            <a:pPr marL="171360" indent="-169920">
              <a:buSzPts val="1400"/>
              <a:buFont typeface="Arial"/>
              <a:buChar char="•"/>
            </a:pPr>
            <a:r>
              <a:rPr lang="ru-RU" dirty="0" smtClean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Научиться работать с ошибками, обрабатывая их с помощью изученных операторов</a:t>
            </a:r>
            <a:endParaRPr lang="ru-RU" dirty="0">
              <a:solidFill>
                <a:schemeClr val="dk1"/>
              </a:solidFill>
            </a:endParaRPr>
          </a:p>
          <a:p>
            <a:pPr marL="171360" indent="-169920">
              <a:buSzPts val="14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 smtClean="0">
                <a:latin typeface="Calibri"/>
                <a:cs typeface="Calibri"/>
                <a:sym typeface="Calibri"/>
              </a:rPr>
              <a:t>В чём принципиальное отличие файлового потока от </a:t>
            </a:r>
            <a:r>
              <a:rPr lang="ru-RU" dirty="0" err="1" smtClean="0">
                <a:latin typeface="Calibri"/>
                <a:cs typeface="Calibri"/>
                <a:sym typeface="Calibri"/>
              </a:rPr>
              <a:t>стандратного</a:t>
            </a:r>
            <a:endParaRPr dirty="0"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механизмы исключений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684953099"/>
              </p:ext>
            </p:extLst>
          </p:nvPr>
        </p:nvGraphicFramePr>
        <p:xfrm>
          <a:off x="780855" y="2807022"/>
          <a:ext cx="7725225" cy="2241875"/>
        </p:xfrm>
        <a:graphic>
          <a:graphicData uri="http://schemas.openxmlformats.org/drawingml/2006/table">
            <a:tbl>
              <a:tblPr>
                <a:noFill/>
                <a:tableStyleId>{531106DD-01B7-4FF2-A459-C073D8AD7E31}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86880" y="2381903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555" y="4374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94885" y="3915693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Проблемы, которые возникают во время выполнения программы, называются исключениями.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исключения относятся к аномалиям, которые происходят во время работы программы, таким как попытка деления на ноль.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 в C++ построена на трех ключевых словах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для генерации исключения при возникновении проблемы.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864824"/>
            <a:ext cx="4297785" cy="58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35" y="2456493"/>
            <a:ext cx="2728938" cy="97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135" y="3902149"/>
            <a:ext cx="2877735" cy="1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использоваться множество выражений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обработки различных исключений в случае, если множество исключений было сгенерировано блоком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указать, что блок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обрабатывает любой тип сгенерированного исключения в блоке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Чтобы так сделать, добавьте многоточие (...) в скобках блока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58389" y="4084234"/>
            <a:ext cx="4216621" cy="23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новых типа данных определены 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выходных файловых потоков (создает и записывает информацию в файлы).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входных файловых потоков (читает информацию из файлов).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Класс двунаправленных файловых потоков (позволяет создавать, считывать и записывать информацию).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выполнять обработку файлов в C++, должны быть подключены заголовочные файлы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и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в исходном файле C++.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777</Words>
  <Application>Microsoft Office PowerPoint</Application>
  <PresentationFormat>Экран (4:3)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6</cp:revision>
  <dcterms:created xsi:type="dcterms:W3CDTF">2012-07-30T23:42:41Z</dcterms:created>
  <dcterms:modified xsi:type="dcterms:W3CDTF">2019-10-29T14:06:13Z</dcterms:modified>
</cp:coreProperties>
</file>