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1" r:id="rId2"/>
    <p:sldMasterId id="2147483674" r:id="rId3"/>
  </p:sldMasterIdLst>
  <p:notesMasterIdLst>
    <p:notesMasterId r:id="rId22"/>
  </p:notesMasterIdLst>
  <p:sldIdLst>
    <p:sldId id="256" r:id="rId4"/>
    <p:sldId id="257" r:id="rId5"/>
    <p:sldId id="258" r:id="rId6"/>
    <p:sldId id="259" r:id="rId7"/>
    <p:sldId id="260" r:id="rId8"/>
    <p:sldId id="267" r:id="rId9"/>
    <p:sldId id="268" r:id="rId10"/>
    <p:sldId id="269" r:id="rId11"/>
    <p:sldId id="261" r:id="rId12"/>
    <p:sldId id="270" r:id="rId13"/>
    <p:sldId id="271" r:id="rId14"/>
    <p:sldId id="262" r:id="rId15"/>
    <p:sldId id="263" r:id="rId16"/>
    <p:sldId id="272" r:id="rId17"/>
    <p:sldId id="273" r:id="rId18"/>
    <p:sldId id="264" r:id="rId19"/>
    <p:sldId id="265" r:id="rId20"/>
    <p:sldId id="266" r:id="rId21"/>
  </p:sldIdLst>
  <p:sldSz cx="9144000" cy="6858000" type="screen4x3"/>
  <p:notesSz cx="7559675" cy="106918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4" roundtripDataSignature="AMtx7miPSI7Nff/7D85TAWsmk5gYDdci3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313586F-F825-40B3-B8B7-E72720242D48}">
  <a:tblStyle styleId="{8313586F-F825-40B3-B8B7-E72720242D48}"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84" y="1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customschemas.google.com/relationships/presentationmetadata" Target="metadata"/><Relationship Id="rId5" Type="http://schemas.openxmlformats.org/officeDocument/2006/relationships/slide" Target="slides/slide2.xml"/><Relationship Id="rId15" Type="http://schemas.openxmlformats.org/officeDocument/2006/relationships/slide" Target="slides/slide12.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276600" cy="53657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281488" y="0"/>
            <a:ext cx="3276600" cy="536575"/>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10155238"/>
            <a:ext cx="3276600" cy="536575"/>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ru-R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4" name="Google Shape;164;p1: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3: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5" name="Google Shape;235;p3: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399825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3: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5" name="Google Shape;235;p3: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148033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642320f223_0_19:notes"/>
          <p:cNvSpPr txBox="1">
            <a:spLocks noGrp="1"/>
          </p:cNvSpPr>
          <p:nvPr>
            <p:ph type="body" idx="1"/>
          </p:nvPr>
        </p:nvSpPr>
        <p:spPr>
          <a:xfrm>
            <a:off x="755650" y="5145088"/>
            <a:ext cx="6048300" cy="4209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3" name="Google Shape;253;g642320f223_0_19: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642320f223_0_38:notes"/>
          <p:cNvSpPr txBox="1">
            <a:spLocks noGrp="1"/>
          </p:cNvSpPr>
          <p:nvPr>
            <p:ph type="body" idx="1"/>
          </p:nvPr>
        </p:nvSpPr>
        <p:spPr>
          <a:xfrm>
            <a:off x="755650" y="5145088"/>
            <a:ext cx="6048300" cy="4209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1" name="Google Shape;271;g642320f223_0_38: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3: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5" name="Google Shape;235;p3: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509893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3: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5" name="Google Shape;235;p3: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752690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4: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8" name="Google Shape;288;p4: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642320f223_0_58: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8" name="Google Shape;298;g642320f223_0_58:notes"/>
          <p:cNvSpPr txBox="1">
            <a:spLocks noGrp="1"/>
          </p:cNvSpPr>
          <p:nvPr>
            <p:ph type="body" idx="1"/>
          </p:nvPr>
        </p:nvSpPr>
        <p:spPr>
          <a:xfrm>
            <a:off x="755650" y="5145088"/>
            <a:ext cx="6048300" cy="4209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9" name="Google Shape;299;g642320f223_0_58:notes"/>
          <p:cNvSpPr txBox="1">
            <a:spLocks noGrp="1"/>
          </p:cNvSpPr>
          <p:nvPr>
            <p:ph type="sldNum" idx="12"/>
          </p:nvPr>
        </p:nvSpPr>
        <p:spPr>
          <a:xfrm>
            <a:off x="4281488" y="10155238"/>
            <a:ext cx="3276600" cy="536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ru-RU"/>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5: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5" name="Google Shape;315;p5: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6" name="Google Shape;316;p5: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ru-RU"/>
              <a:t>18</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642016b7f7_0_1:notes"/>
          <p:cNvSpPr txBox="1">
            <a:spLocks noGrp="1"/>
          </p:cNvSpPr>
          <p:nvPr>
            <p:ph type="body" idx="1"/>
          </p:nvPr>
        </p:nvSpPr>
        <p:spPr>
          <a:xfrm>
            <a:off x="755650" y="5145088"/>
            <a:ext cx="6048300" cy="4209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6" name="Google Shape;176;g642016b7f7_0_1: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642016b7f7_0_66:notes"/>
          <p:cNvSpPr txBox="1">
            <a:spLocks noGrp="1"/>
          </p:cNvSpPr>
          <p:nvPr>
            <p:ph type="body" idx="1"/>
          </p:nvPr>
        </p:nvSpPr>
        <p:spPr>
          <a:xfrm>
            <a:off x="755650" y="5145088"/>
            <a:ext cx="6048300" cy="4209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1" name="Google Shape;191;g642016b7f7_0_66: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642016b7f7_0_132:notes"/>
          <p:cNvSpPr txBox="1">
            <a:spLocks noGrp="1"/>
          </p:cNvSpPr>
          <p:nvPr>
            <p:ph type="body" idx="1"/>
          </p:nvPr>
        </p:nvSpPr>
        <p:spPr>
          <a:xfrm>
            <a:off x="755650" y="5145088"/>
            <a:ext cx="6048300" cy="4209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7" name="Google Shape;207;g642016b7f7_0_132: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2: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5" name="Google Shape;225;p2: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3: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5" name="Google Shape;235;p3: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394961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3: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5" name="Google Shape;235;p3: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80777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3: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5" name="Google Shape;235;p3: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738551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3: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5" name="Google Shape;235;p3: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2"/>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2"/>
        <p:cNvGrpSpPr/>
        <p:nvPr/>
      </p:nvGrpSpPr>
      <p:grpSpPr>
        <a:xfrm>
          <a:off x="0" y="0"/>
          <a:ext cx="0" cy="0"/>
          <a:chOff x="0" y="0"/>
          <a:chExt cx="0" cy="0"/>
        </a:xfrm>
      </p:grpSpPr>
      <p:sp>
        <p:nvSpPr>
          <p:cNvPr id="43" name="Google Shape;43;p18"/>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8"/>
          <p:cNvSpPr txBox="1">
            <a:spLocks noGrp="1"/>
          </p:cNvSpPr>
          <p:nvPr>
            <p:ph type="body" idx="1"/>
          </p:nvPr>
        </p:nvSpPr>
        <p:spPr>
          <a:xfrm>
            <a:off x="457200" y="160452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18"/>
          <p:cNvSpPr txBox="1">
            <a:spLocks noGrp="1"/>
          </p:cNvSpPr>
          <p:nvPr>
            <p:ph type="body" idx="2"/>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6"/>
        <p:cNvGrpSpPr/>
        <p:nvPr/>
      </p:nvGrpSpPr>
      <p:grpSpPr>
        <a:xfrm>
          <a:off x="0" y="0"/>
          <a:ext cx="0" cy="0"/>
          <a:chOff x="0" y="0"/>
          <a:chExt cx="0" cy="0"/>
        </a:xfrm>
      </p:grpSpPr>
      <p:sp>
        <p:nvSpPr>
          <p:cNvPr id="47" name="Google Shape;47;p19"/>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9"/>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19"/>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9"/>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9"/>
          <p:cNvSpPr txBox="1">
            <a:spLocks noGrp="1"/>
          </p:cNvSpPr>
          <p:nvPr>
            <p:ph type="body" idx="4"/>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2"/>
        <p:cNvGrpSpPr/>
        <p:nvPr/>
      </p:nvGrpSpPr>
      <p:grpSpPr>
        <a:xfrm>
          <a:off x="0" y="0"/>
          <a:ext cx="0" cy="0"/>
          <a:chOff x="0" y="0"/>
          <a:chExt cx="0" cy="0"/>
        </a:xfrm>
      </p:grpSpPr>
      <p:sp>
        <p:nvSpPr>
          <p:cNvPr id="53" name="Google Shape;53;p20"/>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20"/>
          <p:cNvSpPr txBox="1">
            <a:spLocks noGrp="1"/>
          </p:cNvSpPr>
          <p:nvPr>
            <p:ph type="body" idx="1"/>
          </p:nvPr>
        </p:nvSpPr>
        <p:spPr>
          <a:xfrm>
            <a:off x="45720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20"/>
          <p:cNvSpPr txBox="1">
            <a:spLocks noGrp="1"/>
          </p:cNvSpPr>
          <p:nvPr>
            <p:ph type="body" idx="2"/>
          </p:nvPr>
        </p:nvSpPr>
        <p:spPr>
          <a:xfrm>
            <a:off x="323964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6" name="Google Shape;56;p20"/>
          <p:cNvSpPr txBox="1">
            <a:spLocks noGrp="1"/>
          </p:cNvSpPr>
          <p:nvPr>
            <p:ph type="body" idx="3"/>
          </p:nvPr>
        </p:nvSpPr>
        <p:spPr>
          <a:xfrm>
            <a:off x="602208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20"/>
          <p:cNvSpPr txBox="1">
            <a:spLocks noGrp="1"/>
          </p:cNvSpPr>
          <p:nvPr>
            <p:ph type="body" idx="4"/>
          </p:nvPr>
        </p:nvSpPr>
        <p:spPr>
          <a:xfrm>
            <a:off x="45720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20"/>
          <p:cNvSpPr txBox="1">
            <a:spLocks noGrp="1"/>
          </p:cNvSpPr>
          <p:nvPr>
            <p:ph type="body" idx="5"/>
          </p:nvPr>
        </p:nvSpPr>
        <p:spPr>
          <a:xfrm>
            <a:off x="323964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20"/>
          <p:cNvSpPr txBox="1">
            <a:spLocks noGrp="1"/>
          </p:cNvSpPr>
          <p:nvPr>
            <p:ph type="body" idx="6"/>
          </p:nvPr>
        </p:nvSpPr>
        <p:spPr>
          <a:xfrm>
            <a:off x="602208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63"/>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64"/>
        <p:cNvGrpSpPr/>
        <p:nvPr/>
      </p:nvGrpSpPr>
      <p:grpSpPr>
        <a:xfrm>
          <a:off x="0" y="0"/>
          <a:ext cx="0" cy="0"/>
          <a:chOff x="0" y="0"/>
          <a:chExt cx="0" cy="0"/>
        </a:xfrm>
      </p:grpSpPr>
      <p:sp>
        <p:nvSpPr>
          <p:cNvPr id="65" name="Google Shape;65;g642016b7f7_0_153"/>
          <p:cNvSpPr txBox="1">
            <a:spLocks noGrp="1"/>
          </p:cNvSpPr>
          <p:nvPr>
            <p:ph type="subTitle" idx="1"/>
          </p:nvPr>
        </p:nvSpPr>
        <p:spPr>
          <a:xfrm>
            <a:off x="457200" y="273600"/>
            <a:ext cx="8229300" cy="530790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66"/>
        <p:cNvGrpSpPr/>
        <p:nvPr/>
      </p:nvGrpSpPr>
      <p:grpSpPr>
        <a:xfrm>
          <a:off x="0" y="0"/>
          <a:ext cx="0" cy="0"/>
          <a:chOff x="0" y="0"/>
          <a:chExt cx="0" cy="0"/>
        </a:xfrm>
      </p:grpSpPr>
      <p:sp>
        <p:nvSpPr>
          <p:cNvPr id="67" name="Google Shape;67;g642016b7f7_0_155"/>
          <p:cNvSpPr txBox="1">
            <a:spLocks noGrp="1"/>
          </p:cNvSpPr>
          <p:nvPr>
            <p:ph type="title"/>
          </p:nvPr>
        </p:nvSpPr>
        <p:spPr>
          <a:xfrm>
            <a:off x="457200" y="221040"/>
            <a:ext cx="8229300" cy="12504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g642016b7f7_0_155"/>
          <p:cNvSpPr txBox="1">
            <a:spLocks noGrp="1"/>
          </p:cNvSpPr>
          <p:nvPr>
            <p:ph type="subTitle" idx="1"/>
          </p:nvPr>
        </p:nvSpPr>
        <p:spPr>
          <a:xfrm>
            <a:off x="457200" y="1604520"/>
            <a:ext cx="8229300" cy="397740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69"/>
        <p:cNvGrpSpPr/>
        <p:nvPr/>
      </p:nvGrpSpPr>
      <p:grpSpPr>
        <a:xfrm>
          <a:off x="0" y="0"/>
          <a:ext cx="0" cy="0"/>
          <a:chOff x="0" y="0"/>
          <a:chExt cx="0" cy="0"/>
        </a:xfrm>
      </p:grpSpPr>
      <p:sp>
        <p:nvSpPr>
          <p:cNvPr id="70" name="Google Shape;70;g642016b7f7_0_158"/>
          <p:cNvSpPr txBox="1">
            <a:spLocks noGrp="1"/>
          </p:cNvSpPr>
          <p:nvPr>
            <p:ph type="title"/>
          </p:nvPr>
        </p:nvSpPr>
        <p:spPr>
          <a:xfrm>
            <a:off x="457200" y="221040"/>
            <a:ext cx="8229300" cy="12504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g642016b7f7_0_158"/>
          <p:cNvSpPr txBox="1">
            <a:spLocks noGrp="1"/>
          </p:cNvSpPr>
          <p:nvPr>
            <p:ph type="body" idx="1"/>
          </p:nvPr>
        </p:nvSpPr>
        <p:spPr>
          <a:xfrm>
            <a:off x="457200" y="1604520"/>
            <a:ext cx="8229300" cy="39774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72"/>
        <p:cNvGrpSpPr/>
        <p:nvPr/>
      </p:nvGrpSpPr>
      <p:grpSpPr>
        <a:xfrm>
          <a:off x="0" y="0"/>
          <a:ext cx="0" cy="0"/>
          <a:chOff x="0" y="0"/>
          <a:chExt cx="0" cy="0"/>
        </a:xfrm>
      </p:grpSpPr>
      <p:sp>
        <p:nvSpPr>
          <p:cNvPr id="73" name="Google Shape;73;g642016b7f7_0_161"/>
          <p:cNvSpPr txBox="1">
            <a:spLocks noGrp="1"/>
          </p:cNvSpPr>
          <p:nvPr>
            <p:ph type="title"/>
          </p:nvPr>
        </p:nvSpPr>
        <p:spPr>
          <a:xfrm>
            <a:off x="457200" y="221040"/>
            <a:ext cx="8229300" cy="12504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g642016b7f7_0_161"/>
          <p:cNvSpPr txBox="1">
            <a:spLocks noGrp="1"/>
          </p:cNvSpPr>
          <p:nvPr>
            <p:ph type="body" idx="1"/>
          </p:nvPr>
        </p:nvSpPr>
        <p:spPr>
          <a:xfrm>
            <a:off x="457200" y="1604520"/>
            <a:ext cx="4015800" cy="39774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g642016b7f7_0_161"/>
          <p:cNvSpPr txBox="1">
            <a:spLocks noGrp="1"/>
          </p:cNvSpPr>
          <p:nvPr>
            <p:ph type="body" idx="2"/>
          </p:nvPr>
        </p:nvSpPr>
        <p:spPr>
          <a:xfrm>
            <a:off x="4674240" y="1604520"/>
            <a:ext cx="4015800" cy="39774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6"/>
        <p:cNvGrpSpPr/>
        <p:nvPr/>
      </p:nvGrpSpPr>
      <p:grpSpPr>
        <a:xfrm>
          <a:off x="0" y="0"/>
          <a:ext cx="0" cy="0"/>
          <a:chOff x="0" y="0"/>
          <a:chExt cx="0" cy="0"/>
        </a:xfrm>
      </p:grpSpPr>
      <p:sp>
        <p:nvSpPr>
          <p:cNvPr id="77" name="Google Shape;77;g642016b7f7_0_165"/>
          <p:cNvSpPr txBox="1">
            <a:spLocks noGrp="1"/>
          </p:cNvSpPr>
          <p:nvPr>
            <p:ph type="title"/>
          </p:nvPr>
        </p:nvSpPr>
        <p:spPr>
          <a:xfrm>
            <a:off x="457200" y="221040"/>
            <a:ext cx="8229300" cy="12504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78"/>
        <p:cNvGrpSpPr/>
        <p:nvPr/>
      </p:nvGrpSpPr>
      <p:grpSpPr>
        <a:xfrm>
          <a:off x="0" y="0"/>
          <a:ext cx="0" cy="0"/>
          <a:chOff x="0" y="0"/>
          <a:chExt cx="0" cy="0"/>
        </a:xfrm>
      </p:grpSpPr>
      <p:sp>
        <p:nvSpPr>
          <p:cNvPr id="79" name="Google Shape;79;g642016b7f7_0_167"/>
          <p:cNvSpPr txBox="1">
            <a:spLocks noGrp="1"/>
          </p:cNvSpPr>
          <p:nvPr>
            <p:ph type="title"/>
          </p:nvPr>
        </p:nvSpPr>
        <p:spPr>
          <a:xfrm>
            <a:off x="457200" y="221040"/>
            <a:ext cx="8229300" cy="12504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g642016b7f7_0_167"/>
          <p:cNvSpPr txBox="1">
            <a:spLocks noGrp="1"/>
          </p:cNvSpPr>
          <p:nvPr>
            <p:ph type="body" idx="1"/>
          </p:nvPr>
        </p:nvSpPr>
        <p:spPr>
          <a:xfrm>
            <a:off x="457200" y="1604520"/>
            <a:ext cx="4015800" cy="18969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g642016b7f7_0_167"/>
          <p:cNvSpPr txBox="1">
            <a:spLocks noGrp="1"/>
          </p:cNvSpPr>
          <p:nvPr>
            <p:ph type="body" idx="2"/>
          </p:nvPr>
        </p:nvSpPr>
        <p:spPr>
          <a:xfrm>
            <a:off x="4674240" y="1604520"/>
            <a:ext cx="4015800" cy="39774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g642016b7f7_0_167"/>
          <p:cNvSpPr txBox="1">
            <a:spLocks noGrp="1"/>
          </p:cNvSpPr>
          <p:nvPr>
            <p:ph type="body" idx="3"/>
          </p:nvPr>
        </p:nvSpPr>
        <p:spPr>
          <a:xfrm>
            <a:off x="457200" y="3682080"/>
            <a:ext cx="4015800" cy="18969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3"/>
        <p:cNvGrpSpPr/>
        <p:nvPr/>
      </p:nvGrpSpPr>
      <p:grpSpPr>
        <a:xfrm>
          <a:off x="0" y="0"/>
          <a:ext cx="0" cy="0"/>
          <a:chOff x="0" y="0"/>
          <a:chExt cx="0" cy="0"/>
        </a:xfrm>
      </p:grpSpPr>
      <p:sp>
        <p:nvSpPr>
          <p:cNvPr id="14" name="Google Shape;14;p10"/>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0"/>
          <p:cNvSpPr txBox="1">
            <a:spLocks noGrp="1"/>
          </p:cNvSpPr>
          <p:nvPr>
            <p:ph type="subTitle" idx="1"/>
          </p:nvPr>
        </p:nvSpPr>
        <p:spPr>
          <a:xfrm>
            <a:off x="457200" y="1604520"/>
            <a:ext cx="8229240" cy="3977280"/>
          </a:xfrm>
          <a:prstGeom prst="rect">
            <a:avLst/>
          </a:prstGeom>
          <a:noFill/>
          <a:ln>
            <a:noFill/>
          </a:ln>
        </p:spPr>
        <p:txBody>
          <a:bodyPr spcFirstLastPara="1" wrap="square" lIns="0" tIns="0" rIns="0" bIns="0" anchor="ctr" anchorCtr="0">
            <a:norm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83"/>
        <p:cNvGrpSpPr/>
        <p:nvPr/>
      </p:nvGrpSpPr>
      <p:grpSpPr>
        <a:xfrm>
          <a:off x="0" y="0"/>
          <a:ext cx="0" cy="0"/>
          <a:chOff x="0" y="0"/>
          <a:chExt cx="0" cy="0"/>
        </a:xfrm>
      </p:grpSpPr>
      <p:sp>
        <p:nvSpPr>
          <p:cNvPr id="84" name="Google Shape;84;g642016b7f7_0_172"/>
          <p:cNvSpPr txBox="1">
            <a:spLocks noGrp="1"/>
          </p:cNvSpPr>
          <p:nvPr>
            <p:ph type="title"/>
          </p:nvPr>
        </p:nvSpPr>
        <p:spPr>
          <a:xfrm>
            <a:off x="457200" y="221040"/>
            <a:ext cx="8229300" cy="12504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g642016b7f7_0_172"/>
          <p:cNvSpPr txBox="1">
            <a:spLocks noGrp="1"/>
          </p:cNvSpPr>
          <p:nvPr>
            <p:ph type="body" idx="1"/>
          </p:nvPr>
        </p:nvSpPr>
        <p:spPr>
          <a:xfrm>
            <a:off x="457200" y="1604520"/>
            <a:ext cx="4015800" cy="39774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6" name="Google Shape;86;g642016b7f7_0_172"/>
          <p:cNvSpPr txBox="1">
            <a:spLocks noGrp="1"/>
          </p:cNvSpPr>
          <p:nvPr>
            <p:ph type="body" idx="2"/>
          </p:nvPr>
        </p:nvSpPr>
        <p:spPr>
          <a:xfrm>
            <a:off x="4674240" y="1604520"/>
            <a:ext cx="4015800" cy="18969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7" name="Google Shape;87;g642016b7f7_0_172"/>
          <p:cNvSpPr txBox="1">
            <a:spLocks noGrp="1"/>
          </p:cNvSpPr>
          <p:nvPr>
            <p:ph type="body" idx="3"/>
          </p:nvPr>
        </p:nvSpPr>
        <p:spPr>
          <a:xfrm>
            <a:off x="4674240" y="3682080"/>
            <a:ext cx="4015800" cy="18969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88"/>
        <p:cNvGrpSpPr/>
        <p:nvPr/>
      </p:nvGrpSpPr>
      <p:grpSpPr>
        <a:xfrm>
          <a:off x="0" y="0"/>
          <a:ext cx="0" cy="0"/>
          <a:chOff x="0" y="0"/>
          <a:chExt cx="0" cy="0"/>
        </a:xfrm>
      </p:grpSpPr>
      <p:sp>
        <p:nvSpPr>
          <p:cNvPr id="89" name="Google Shape;89;g642016b7f7_0_177"/>
          <p:cNvSpPr txBox="1">
            <a:spLocks noGrp="1"/>
          </p:cNvSpPr>
          <p:nvPr>
            <p:ph type="title"/>
          </p:nvPr>
        </p:nvSpPr>
        <p:spPr>
          <a:xfrm>
            <a:off x="457200" y="221040"/>
            <a:ext cx="8229300" cy="12504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g642016b7f7_0_177"/>
          <p:cNvSpPr txBox="1">
            <a:spLocks noGrp="1"/>
          </p:cNvSpPr>
          <p:nvPr>
            <p:ph type="body" idx="1"/>
          </p:nvPr>
        </p:nvSpPr>
        <p:spPr>
          <a:xfrm>
            <a:off x="457200" y="1604520"/>
            <a:ext cx="4015800" cy="18969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g642016b7f7_0_177"/>
          <p:cNvSpPr txBox="1">
            <a:spLocks noGrp="1"/>
          </p:cNvSpPr>
          <p:nvPr>
            <p:ph type="body" idx="2"/>
          </p:nvPr>
        </p:nvSpPr>
        <p:spPr>
          <a:xfrm>
            <a:off x="4674240" y="1604520"/>
            <a:ext cx="4015800" cy="18969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2" name="Google Shape;92;g642016b7f7_0_177"/>
          <p:cNvSpPr txBox="1">
            <a:spLocks noGrp="1"/>
          </p:cNvSpPr>
          <p:nvPr>
            <p:ph type="body" idx="3"/>
          </p:nvPr>
        </p:nvSpPr>
        <p:spPr>
          <a:xfrm>
            <a:off x="457200" y="3682080"/>
            <a:ext cx="8229300" cy="18969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93"/>
        <p:cNvGrpSpPr/>
        <p:nvPr/>
      </p:nvGrpSpPr>
      <p:grpSpPr>
        <a:xfrm>
          <a:off x="0" y="0"/>
          <a:ext cx="0" cy="0"/>
          <a:chOff x="0" y="0"/>
          <a:chExt cx="0" cy="0"/>
        </a:xfrm>
      </p:grpSpPr>
      <p:sp>
        <p:nvSpPr>
          <p:cNvPr id="94" name="Google Shape;94;g642016b7f7_0_182"/>
          <p:cNvSpPr txBox="1">
            <a:spLocks noGrp="1"/>
          </p:cNvSpPr>
          <p:nvPr>
            <p:ph type="title"/>
          </p:nvPr>
        </p:nvSpPr>
        <p:spPr>
          <a:xfrm>
            <a:off x="457200" y="221040"/>
            <a:ext cx="8229300" cy="12504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g642016b7f7_0_182"/>
          <p:cNvSpPr txBox="1">
            <a:spLocks noGrp="1"/>
          </p:cNvSpPr>
          <p:nvPr>
            <p:ph type="body" idx="1"/>
          </p:nvPr>
        </p:nvSpPr>
        <p:spPr>
          <a:xfrm>
            <a:off x="457200" y="1604520"/>
            <a:ext cx="8229300" cy="18969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6" name="Google Shape;96;g642016b7f7_0_182"/>
          <p:cNvSpPr txBox="1">
            <a:spLocks noGrp="1"/>
          </p:cNvSpPr>
          <p:nvPr>
            <p:ph type="body" idx="2"/>
          </p:nvPr>
        </p:nvSpPr>
        <p:spPr>
          <a:xfrm>
            <a:off x="457200" y="3682080"/>
            <a:ext cx="8229300" cy="18969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97"/>
        <p:cNvGrpSpPr/>
        <p:nvPr/>
      </p:nvGrpSpPr>
      <p:grpSpPr>
        <a:xfrm>
          <a:off x="0" y="0"/>
          <a:ext cx="0" cy="0"/>
          <a:chOff x="0" y="0"/>
          <a:chExt cx="0" cy="0"/>
        </a:xfrm>
      </p:grpSpPr>
      <p:sp>
        <p:nvSpPr>
          <p:cNvPr id="98" name="Google Shape;98;g642016b7f7_0_186"/>
          <p:cNvSpPr txBox="1">
            <a:spLocks noGrp="1"/>
          </p:cNvSpPr>
          <p:nvPr>
            <p:ph type="title"/>
          </p:nvPr>
        </p:nvSpPr>
        <p:spPr>
          <a:xfrm>
            <a:off x="457200" y="221040"/>
            <a:ext cx="8229300" cy="12504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 name="Google Shape;99;g642016b7f7_0_186"/>
          <p:cNvSpPr txBox="1">
            <a:spLocks noGrp="1"/>
          </p:cNvSpPr>
          <p:nvPr>
            <p:ph type="body" idx="1"/>
          </p:nvPr>
        </p:nvSpPr>
        <p:spPr>
          <a:xfrm>
            <a:off x="457200" y="1604520"/>
            <a:ext cx="4015800" cy="18969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0" name="Google Shape;100;g642016b7f7_0_186"/>
          <p:cNvSpPr txBox="1">
            <a:spLocks noGrp="1"/>
          </p:cNvSpPr>
          <p:nvPr>
            <p:ph type="body" idx="2"/>
          </p:nvPr>
        </p:nvSpPr>
        <p:spPr>
          <a:xfrm>
            <a:off x="4674240" y="1604520"/>
            <a:ext cx="4015800" cy="18969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1" name="Google Shape;101;g642016b7f7_0_186"/>
          <p:cNvSpPr txBox="1">
            <a:spLocks noGrp="1"/>
          </p:cNvSpPr>
          <p:nvPr>
            <p:ph type="body" idx="3"/>
          </p:nvPr>
        </p:nvSpPr>
        <p:spPr>
          <a:xfrm>
            <a:off x="457200" y="3682080"/>
            <a:ext cx="4015800" cy="18969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2" name="Google Shape;102;g642016b7f7_0_186"/>
          <p:cNvSpPr txBox="1">
            <a:spLocks noGrp="1"/>
          </p:cNvSpPr>
          <p:nvPr>
            <p:ph type="body" idx="4"/>
          </p:nvPr>
        </p:nvSpPr>
        <p:spPr>
          <a:xfrm>
            <a:off x="4674240" y="3682080"/>
            <a:ext cx="4015800" cy="18969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03"/>
        <p:cNvGrpSpPr/>
        <p:nvPr/>
      </p:nvGrpSpPr>
      <p:grpSpPr>
        <a:xfrm>
          <a:off x="0" y="0"/>
          <a:ext cx="0" cy="0"/>
          <a:chOff x="0" y="0"/>
          <a:chExt cx="0" cy="0"/>
        </a:xfrm>
      </p:grpSpPr>
      <p:sp>
        <p:nvSpPr>
          <p:cNvPr id="104" name="Google Shape;104;g642016b7f7_0_192"/>
          <p:cNvSpPr txBox="1">
            <a:spLocks noGrp="1"/>
          </p:cNvSpPr>
          <p:nvPr>
            <p:ph type="title"/>
          </p:nvPr>
        </p:nvSpPr>
        <p:spPr>
          <a:xfrm>
            <a:off x="457200" y="221040"/>
            <a:ext cx="8229300" cy="12504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5" name="Google Shape;105;g642016b7f7_0_192"/>
          <p:cNvSpPr txBox="1">
            <a:spLocks noGrp="1"/>
          </p:cNvSpPr>
          <p:nvPr>
            <p:ph type="body" idx="1"/>
          </p:nvPr>
        </p:nvSpPr>
        <p:spPr>
          <a:xfrm>
            <a:off x="457200" y="1604520"/>
            <a:ext cx="2649600" cy="18969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6" name="Google Shape;106;g642016b7f7_0_192"/>
          <p:cNvSpPr txBox="1">
            <a:spLocks noGrp="1"/>
          </p:cNvSpPr>
          <p:nvPr>
            <p:ph type="body" idx="2"/>
          </p:nvPr>
        </p:nvSpPr>
        <p:spPr>
          <a:xfrm>
            <a:off x="3239640" y="1604520"/>
            <a:ext cx="2649600" cy="18969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7" name="Google Shape;107;g642016b7f7_0_192"/>
          <p:cNvSpPr txBox="1">
            <a:spLocks noGrp="1"/>
          </p:cNvSpPr>
          <p:nvPr>
            <p:ph type="body" idx="3"/>
          </p:nvPr>
        </p:nvSpPr>
        <p:spPr>
          <a:xfrm>
            <a:off x="6022080" y="1604520"/>
            <a:ext cx="2649600" cy="18969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8" name="Google Shape;108;g642016b7f7_0_192"/>
          <p:cNvSpPr txBox="1">
            <a:spLocks noGrp="1"/>
          </p:cNvSpPr>
          <p:nvPr>
            <p:ph type="body" idx="4"/>
          </p:nvPr>
        </p:nvSpPr>
        <p:spPr>
          <a:xfrm>
            <a:off x="457200" y="3682080"/>
            <a:ext cx="2649600" cy="18969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9" name="Google Shape;109;g642016b7f7_0_192"/>
          <p:cNvSpPr txBox="1">
            <a:spLocks noGrp="1"/>
          </p:cNvSpPr>
          <p:nvPr>
            <p:ph type="body" idx="5"/>
          </p:nvPr>
        </p:nvSpPr>
        <p:spPr>
          <a:xfrm>
            <a:off x="3239640" y="3682080"/>
            <a:ext cx="2649600" cy="18969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0" name="Google Shape;110;g642016b7f7_0_192"/>
          <p:cNvSpPr txBox="1">
            <a:spLocks noGrp="1"/>
          </p:cNvSpPr>
          <p:nvPr>
            <p:ph type="body" idx="6"/>
          </p:nvPr>
        </p:nvSpPr>
        <p:spPr>
          <a:xfrm>
            <a:off x="6022080" y="3682080"/>
            <a:ext cx="2649600" cy="18969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14"/>
        <p:cNvGrpSpPr/>
        <p:nvPr/>
      </p:nvGrpSpPr>
      <p:grpSpPr>
        <a:xfrm>
          <a:off x="0" y="0"/>
          <a:ext cx="0" cy="0"/>
          <a:chOff x="0" y="0"/>
          <a:chExt cx="0" cy="0"/>
        </a:xfrm>
      </p:grpSpPr>
      <p:sp>
        <p:nvSpPr>
          <p:cNvPr id="115" name="Google Shape;115;p25"/>
          <p:cNvSpPr txBox="1">
            <a:spLocks noGrp="1"/>
          </p:cNvSpPr>
          <p:nvPr>
            <p:ph type="subTitle" idx="1"/>
          </p:nvPr>
        </p:nvSpPr>
        <p:spPr>
          <a:xfrm>
            <a:off x="457200" y="273600"/>
            <a:ext cx="8229240" cy="5307840"/>
          </a:xfrm>
          <a:prstGeom prst="rect">
            <a:avLst/>
          </a:prstGeom>
          <a:noFill/>
          <a:ln>
            <a:noFill/>
          </a:ln>
        </p:spPr>
        <p:txBody>
          <a:bodyPr spcFirstLastPara="1" wrap="square" lIns="0" tIns="0" rIns="0" bIns="0" anchor="ctr" anchorCtr="0">
            <a:norm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16"/>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17"/>
        <p:cNvGrpSpPr/>
        <p:nvPr/>
      </p:nvGrpSpPr>
      <p:grpSpPr>
        <a:xfrm>
          <a:off x="0" y="0"/>
          <a:ext cx="0" cy="0"/>
          <a:chOff x="0" y="0"/>
          <a:chExt cx="0" cy="0"/>
        </a:xfrm>
      </p:grpSpPr>
      <p:sp>
        <p:nvSpPr>
          <p:cNvPr id="118" name="Google Shape;118;p21"/>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9" name="Google Shape;119;p21"/>
          <p:cNvSpPr txBox="1">
            <a:spLocks noGrp="1"/>
          </p:cNvSpPr>
          <p:nvPr>
            <p:ph type="subTitle" idx="1"/>
          </p:nvPr>
        </p:nvSpPr>
        <p:spPr>
          <a:xfrm>
            <a:off x="457200" y="1604520"/>
            <a:ext cx="8229240" cy="3977280"/>
          </a:xfrm>
          <a:prstGeom prst="rect">
            <a:avLst/>
          </a:prstGeom>
          <a:noFill/>
          <a:ln>
            <a:noFill/>
          </a:ln>
        </p:spPr>
        <p:txBody>
          <a:bodyPr spcFirstLastPara="1" wrap="square" lIns="0" tIns="0" rIns="0" bIns="0" anchor="ctr" anchorCtr="0">
            <a:norm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20"/>
        <p:cNvGrpSpPr/>
        <p:nvPr/>
      </p:nvGrpSpPr>
      <p:grpSpPr>
        <a:xfrm>
          <a:off x="0" y="0"/>
          <a:ext cx="0" cy="0"/>
          <a:chOff x="0" y="0"/>
          <a:chExt cx="0" cy="0"/>
        </a:xfrm>
      </p:grpSpPr>
      <p:sp>
        <p:nvSpPr>
          <p:cNvPr id="121" name="Google Shape;121;p22"/>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2" name="Google Shape;122;p22"/>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23"/>
        <p:cNvGrpSpPr/>
        <p:nvPr/>
      </p:nvGrpSpPr>
      <p:grpSpPr>
        <a:xfrm>
          <a:off x="0" y="0"/>
          <a:ext cx="0" cy="0"/>
          <a:chOff x="0" y="0"/>
          <a:chExt cx="0" cy="0"/>
        </a:xfrm>
      </p:grpSpPr>
      <p:sp>
        <p:nvSpPr>
          <p:cNvPr id="124" name="Google Shape;124;p23"/>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23"/>
          <p:cNvSpPr txBox="1">
            <a:spLocks noGrp="1"/>
          </p:cNvSpPr>
          <p:nvPr>
            <p:ph type="body" idx="1"/>
          </p:nvPr>
        </p:nvSpPr>
        <p:spPr>
          <a:xfrm>
            <a:off x="45720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6" name="Google Shape;126;p23"/>
          <p:cNvSpPr txBox="1">
            <a:spLocks noGrp="1"/>
          </p:cNvSpPr>
          <p:nvPr>
            <p:ph type="body" idx="2"/>
          </p:nvPr>
        </p:nvSpPr>
        <p:spPr>
          <a:xfrm>
            <a:off x="467424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6"/>
        <p:cNvGrpSpPr/>
        <p:nvPr/>
      </p:nvGrpSpPr>
      <p:grpSpPr>
        <a:xfrm>
          <a:off x="0" y="0"/>
          <a:ext cx="0" cy="0"/>
          <a:chOff x="0" y="0"/>
          <a:chExt cx="0" cy="0"/>
        </a:xfrm>
      </p:grpSpPr>
      <p:sp>
        <p:nvSpPr>
          <p:cNvPr id="17" name="Google Shape;17;p11"/>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1"/>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7"/>
        <p:cNvGrpSpPr/>
        <p:nvPr/>
      </p:nvGrpSpPr>
      <p:grpSpPr>
        <a:xfrm>
          <a:off x="0" y="0"/>
          <a:ext cx="0" cy="0"/>
          <a:chOff x="0" y="0"/>
          <a:chExt cx="0" cy="0"/>
        </a:xfrm>
      </p:grpSpPr>
      <p:sp>
        <p:nvSpPr>
          <p:cNvPr id="128" name="Google Shape;128;p24"/>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129"/>
        <p:cNvGrpSpPr/>
        <p:nvPr/>
      </p:nvGrpSpPr>
      <p:grpSpPr>
        <a:xfrm>
          <a:off x="0" y="0"/>
          <a:ext cx="0" cy="0"/>
          <a:chOff x="0" y="0"/>
          <a:chExt cx="0" cy="0"/>
        </a:xfrm>
      </p:grpSpPr>
      <p:sp>
        <p:nvSpPr>
          <p:cNvPr id="130" name="Google Shape;130;p26"/>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26"/>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2" name="Google Shape;132;p26"/>
          <p:cNvSpPr txBox="1">
            <a:spLocks noGrp="1"/>
          </p:cNvSpPr>
          <p:nvPr>
            <p:ph type="body" idx="2"/>
          </p:nvPr>
        </p:nvSpPr>
        <p:spPr>
          <a:xfrm>
            <a:off x="467424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3" name="Google Shape;133;p26"/>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134"/>
        <p:cNvGrpSpPr/>
        <p:nvPr/>
      </p:nvGrpSpPr>
      <p:grpSpPr>
        <a:xfrm>
          <a:off x="0" y="0"/>
          <a:ext cx="0" cy="0"/>
          <a:chOff x="0" y="0"/>
          <a:chExt cx="0" cy="0"/>
        </a:xfrm>
      </p:grpSpPr>
      <p:sp>
        <p:nvSpPr>
          <p:cNvPr id="135" name="Google Shape;135;p27"/>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27"/>
          <p:cNvSpPr txBox="1">
            <a:spLocks noGrp="1"/>
          </p:cNvSpPr>
          <p:nvPr>
            <p:ph type="body" idx="1"/>
          </p:nvPr>
        </p:nvSpPr>
        <p:spPr>
          <a:xfrm>
            <a:off x="45720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7" name="Google Shape;137;p27"/>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8" name="Google Shape;138;p27"/>
          <p:cNvSpPr txBox="1">
            <a:spLocks noGrp="1"/>
          </p:cNvSpPr>
          <p:nvPr>
            <p:ph type="body" idx="3"/>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139"/>
        <p:cNvGrpSpPr/>
        <p:nvPr/>
      </p:nvGrpSpPr>
      <p:grpSpPr>
        <a:xfrm>
          <a:off x="0" y="0"/>
          <a:ext cx="0" cy="0"/>
          <a:chOff x="0" y="0"/>
          <a:chExt cx="0" cy="0"/>
        </a:xfrm>
      </p:grpSpPr>
      <p:sp>
        <p:nvSpPr>
          <p:cNvPr id="140" name="Google Shape;140;p28"/>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1" name="Google Shape;141;p28"/>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2" name="Google Shape;142;p28"/>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3" name="Google Shape;143;p28"/>
          <p:cNvSpPr txBox="1">
            <a:spLocks noGrp="1"/>
          </p:cNvSpPr>
          <p:nvPr>
            <p:ph type="body" idx="3"/>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44"/>
        <p:cNvGrpSpPr/>
        <p:nvPr/>
      </p:nvGrpSpPr>
      <p:grpSpPr>
        <a:xfrm>
          <a:off x="0" y="0"/>
          <a:ext cx="0" cy="0"/>
          <a:chOff x="0" y="0"/>
          <a:chExt cx="0" cy="0"/>
        </a:xfrm>
      </p:grpSpPr>
      <p:sp>
        <p:nvSpPr>
          <p:cNvPr id="145" name="Google Shape;145;p29"/>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6" name="Google Shape;146;p29"/>
          <p:cNvSpPr txBox="1">
            <a:spLocks noGrp="1"/>
          </p:cNvSpPr>
          <p:nvPr>
            <p:ph type="body" idx="1"/>
          </p:nvPr>
        </p:nvSpPr>
        <p:spPr>
          <a:xfrm>
            <a:off x="457200" y="160452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7" name="Google Shape;147;p29"/>
          <p:cNvSpPr txBox="1">
            <a:spLocks noGrp="1"/>
          </p:cNvSpPr>
          <p:nvPr>
            <p:ph type="body" idx="2"/>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48"/>
        <p:cNvGrpSpPr/>
        <p:nvPr/>
      </p:nvGrpSpPr>
      <p:grpSpPr>
        <a:xfrm>
          <a:off x="0" y="0"/>
          <a:ext cx="0" cy="0"/>
          <a:chOff x="0" y="0"/>
          <a:chExt cx="0" cy="0"/>
        </a:xfrm>
      </p:grpSpPr>
      <p:sp>
        <p:nvSpPr>
          <p:cNvPr id="149" name="Google Shape;149;p30"/>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0" name="Google Shape;150;p30"/>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1" name="Google Shape;151;p30"/>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2" name="Google Shape;152;p30"/>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3" name="Google Shape;153;p30"/>
          <p:cNvSpPr txBox="1">
            <a:spLocks noGrp="1"/>
          </p:cNvSpPr>
          <p:nvPr>
            <p:ph type="body" idx="4"/>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54"/>
        <p:cNvGrpSpPr/>
        <p:nvPr/>
      </p:nvGrpSpPr>
      <p:grpSpPr>
        <a:xfrm>
          <a:off x="0" y="0"/>
          <a:ext cx="0" cy="0"/>
          <a:chOff x="0" y="0"/>
          <a:chExt cx="0" cy="0"/>
        </a:xfrm>
      </p:grpSpPr>
      <p:sp>
        <p:nvSpPr>
          <p:cNvPr id="155" name="Google Shape;155;p31"/>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6" name="Google Shape;156;p31"/>
          <p:cNvSpPr txBox="1">
            <a:spLocks noGrp="1"/>
          </p:cNvSpPr>
          <p:nvPr>
            <p:ph type="body" idx="1"/>
          </p:nvPr>
        </p:nvSpPr>
        <p:spPr>
          <a:xfrm>
            <a:off x="45720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7" name="Google Shape;157;p31"/>
          <p:cNvSpPr txBox="1">
            <a:spLocks noGrp="1"/>
          </p:cNvSpPr>
          <p:nvPr>
            <p:ph type="body" idx="2"/>
          </p:nvPr>
        </p:nvSpPr>
        <p:spPr>
          <a:xfrm>
            <a:off x="323964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8" name="Google Shape;158;p31"/>
          <p:cNvSpPr txBox="1">
            <a:spLocks noGrp="1"/>
          </p:cNvSpPr>
          <p:nvPr>
            <p:ph type="body" idx="3"/>
          </p:nvPr>
        </p:nvSpPr>
        <p:spPr>
          <a:xfrm>
            <a:off x="602208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9" name="Google Shape;159;p31"/>
          <p:cNvSpPr txBox="1">
            <a:spLocks noGrp="1"/>
          </p:cNvSpPr>
          <p:nvPr>
            <p:ph type="body" idx="4"/>
          </p:nvPr>
        </p:nvSpPr>
        <p:spPr>
          <a:xfrm>
            <a:off x="45720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0" name="Google Shape;160;p31"/>
          <p:cNvSpPr txBox="1">
            <a:spLocks noGrp="1"/>
          </p:cNvSpPr>
          <p:nvPr>
            <p:ph type="body" idx="5"/>
          </p:nvPr>
        </p:nvSpPr>
        <p:spPr>
          <a:xfrm>
            <a:off x="323964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1" name="Google Shape;161;p31"/>
          <p:cNvSpPr txBox="1">
            <a:spLocks noGrp="1"/>
          </p:cNvSpPr>
          <p:nvPr>
            <p:ph type="body" idx="6"/>
          </p:nvPr>
        </p:nvSpPr>
        <p:spPr>
          <a:xfrm>
            <a:off x="602208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9"/>
        <p:cNvGrpSpPr/>
        <p:nvPr/>
      </p:nvGrpSpPr>
      <p:grpSpPr>
        <a:xfrm>
          <a:off x="0" y="0"/>
          <a:ext cx="0" cy="0"/>
          <a:chOff x="0" y="0"/>
          <a:chExt cx="0" cy="0"/>
        </a:xfrm>
      </p:grpSpPr>
      <p:sp>
        <p:nvSpPr>
          <p:cNvPr id="20" name="Google Shape;20;p12"/>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2"/>
          <p:cNvSpPr txBox="1">
            <a:spLocks noGrp="1"/>
          </p:cNvSpPr>
          <p:nvPr>
            <p:ph type="body" idx="1"/>
          </p:nvPr>
        </p:nvSpPr>
        <p:spPr>
          <a:xfrm>
            <a:off x="45720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 name="Google Shape;22;p12"/>
          <p:cNvSpPr txBox="1">
            <a:spLocks noGrp="1"/>
          </p:cNvSpPr>
          <p:nvPr>
            <p:ph type="body" idx="2"/>
          </p:nvPr>
        </p:nvSpPr>
        <p:spPr>
          <a:xfrm>
            <a:off x="467424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
        <p:cNvGrpSpPr/>
        <p:nvPr/>
      </p:nvGrpSpPr>
      <p:grpSpPr>
        <a:xfrm>
          <a:off x="0" y="0"/>
          <a:ext cx="0" cy="0"/>
          <a:chOff x="0" y="0"/>
          <a:chExt cx="0" cy="0"/>
        </a:xfrm>
      </p:grpSpPr>
      <p:sp>
        <p:nvSpPr>
          <p:cNvPr id="24" name="Google Shape;24;p13"/>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5"/>
        <p:cNvGrpSpPr/>
        <p:nvPr/>
      </p:nvGrpSpPr>
      <p:grpSpPr>
        <a:xfrm>
          <a:off x="0" y="0"/>
          <a:ext cx="0" cy="0"/>
          <a:chOff x="0" y="0"/>
          <a:chExt cx="0" cy="0"/>
        </a:xfrm>
      </p:grpSpPr>
      <p:sp>
        <p:nvSpPr>
          <p:cNvPr id="26" name="Google Shape;26;p14"/>
          <p:cNvSpPr txBox="1">
            <a:spLocks noGrp="1"/>
          </p:cNvSpPr>
          <p:nvPr>
            <p:ph type="subTitle" idx="1"/>
          </p:nvPr>
        </p:nvSpPr>
        <p:spPr>
          <a:xfrm>
            <a:off x="457200" y="273600"/>
            <a:ext cx="8229240" cy="5307840"/>
          </a:xfrm>
          <a:prstGeom prst="rect">
            <a:avLst/>
          </a:prstGeom>
          <a:noFill/>
          <a:ln>
            <a:noFill/>
          </a:ln>
        </p:spPr>
        <p:txBody>
          <a:bodyPr spcFirstLastPara="1" wrap="square" lIns="0" tIns="0" rIns="0" bIns="0" anchor="ctr" anchorCtr="0">
            <a:norm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7"/>
        <p:cNvGrpSpPr/>
        <p:nvPr/>
      </p:nvGrpSpPr>
      <p:grpSpPr>
        <a:xfrm>
          <a:off x="0" y="0"/>
          <a:ext cx="0" cy="0"/>
          <a:chOff x="0" y="0"/>
          <a:chExt cx="0" cy="0"/>
        </a:xfrm>
      </p:grpSpPr>
      <p:sp>
        <p:nvSpPr>
          <p:cNvPr id="28" name="Google Shape;28;p15"/>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5"/>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p15"/>
          <p:cNvSpPr txBox="1">
            <a:spLocks noGrp="1"/>
          </p:cNvSpPr>
          <p:nvPr>
            <p:ph type="body" idx="2"/>
          </p:nvPr>
        </p:nvSpPr>
        <p:spPr>
          <a:xfrm>
            <a:off x="467424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p15"/>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2"/>
        <p:cNvGrpSpPr/>
        <p:nvPr/>
      </p:nvGrpSpPr>
      <p:grpSpPr>
        <a:xfrm>
          <a:off x="0" y="0"/>
          <a:ext cx="0" cy="0"/>
          <a:chOff x="0" y="0"/>
          <a:chExt cx="0" cy="0"/>
        </a:xfrm>
      </p:grpSpPr>
      <p:sp>
        <p:nvSpPr>
          <p:cNvPr id="33" name="Google Shape;33;p16"/>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6"/>
          <p:cNvSpPr txBox="1">
            <a:spLocks noGrp="1"/>
          </p:cNvSpPr>
          <p:nvPr>
            <p:ph type="body" idx="1"/>
          </p:nvPr>
        </p:nvSpPr>
        <p:spPr>
          <a:xfrm>
            <a:off x="45720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16"/>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6"/>
          <p:cNvSpPr txBox="1">
            <a:spLocks noGrp="1"/>
          </p:cNvSpPr>
          <p:nvPr>
            <p:ph type="body" idx="3"/>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7"/>
        <p:cNvGrpSpPr/>
        <p:nvPr/>
      </p:nvGrpSpPr>
      <p:grpSpPr>
        <a:xfrm>
          <a:off x="0" y="0"/>
          <a:ext cx="0" cy="0"/>
          <a:chOff x="0" y="0"/>
          <a:chExt cx="0" cy="0"/>
        </a:xfrm>
      </p:grpSpPr>
      <p:sp>
        <p:nvSpPr>
          <p:cNvPr id="38" name="Google Shape;38;p17"/>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7"/>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7"/>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17"/>
          <p:cNvSpPr txBox="1">
            <a:spLocks noGrp="1"/>
          </p:cNvSpPr>
          <p:nvPr>
            <p:ph type="body" idx="3"/>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6"/>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0"/>
        <p:cNvGrpSpPr/>
        <p:nvPr/>
      </p:nvGrpSpPr>
      <p:grpSpPr>
        <a:xfrm>
          <a:off x="0" y="0"/>
          <a:ext cx="0" cy="0"/>
          <a:chOff x="0" y="0"/>
          <a:chExt cx="0" cy="0"/>
        </a:xfrm>
      </p:grpSpPr>
      <p:sp>
        <p:nvSpPr>
          <p:cNvPr id="61" name="Google Shape;61;g642016b7f7_0_149"/>
          <p:cNvSpPr txBox="1">
            <a:spLocks noGrp="1"/>
          </p:cNvSpPr>
          <p:nvPr>
            <p:ph type="title"/>
          </p:nvPr>
        </p:nvSpPr>
        <p:spPr>
          <a:xfrm>
            <a:off x="457200" y="273600"/>
            <a:ext cx="8229300" cy="114480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2" name="Google Shape;62;g642016b7f7_0_149"/>
          <p:cNvSpPr txBox="1">
            <a:spLocks noGrp="1"/>
          </p:cNvSpPr>
          <p:nvPr>
            <p:ph type="body" idx="1"/>
          </p:nvPr>
        </p:nvSpPr>
        <p:spPr>
          <a:xfrm>
            <a:off x="457200" y="1604520"/>
            <a:ext cx="8229300" cy="3977400"/>
          </a:xfrm>
          <a:prstGeom prst="rect">
            <a:avLst/>
          </a:prstGeom>
          <a:noFill/>
          <a:ln>
            <a:noFill/>
          </a:ln>
        </p:spPr>
        <p:txBody>
          <a:bodyPr spcFirstLastPara="1" wrap="square" lIns="0" tIns="0" rIns="0" bIns="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1"/>
        <p:cNvGrpSpPr/>
        <p:nvPr/>
      </p:nvGrpSpPr>
      <p:grpSpPr>
        <a:xfrm>
          <a:off x="0" y="0"/>
          <a:ext cx="0" cy="0"/>
          <a:chOff x="0" y="0"/>
          <a:chExt cx="0" cy="0"/>
        </a:xfrm>
      </p:grpSpPr>
      <p:sp>
        <p:nvSpPr>
          <p:cNvPr id="112" name="Google Shape;112;p8"/>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3" name="Google Shape;113;p8"/>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6.png"/><Relationship Id="rId7"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0.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0.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9.png"/></Relationships>
</file>

<file path=ppt/slides/_rels/slide1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0.png"/><Relationship Id="rId7"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21.png"/></Relationships>
</file>

<file path=ppt/slides/_rels/slide1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3.png"/><Relationship Id="rId7"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6.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25.png"/><Relationship Id="rId4" Type="http://schemas.openxmlformats.org/officeDocument/2006/relationships/image" Target="../media/image3.png"/><Relationship Id="rId9"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8.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9.png"/><Relationship Id="rId7"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0.gif"/><Relationship Id="rId7"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1.jpeg"/></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8" Type="http://schemas.openxmlformats.org/officeDocument/2006/relationships/image" Target="../media/image13.jp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EE500"/>
        </a:solidFill>
        <a:effectLst/>
      </p:bgPr>
    </p:bg>
    <p:spTree>
      <p:nvGrpSpPr>
        <p:cNvPr id="1" name="Shape 165"/>
        <p:cNvGrpSpPr/>
        <p:nvPr/>
      </p:nvGrpSpPr>
      <p:grpSpPr>
        <a:xfrm>
          <a:off x="0" y="0"/>
          <a:ext cx="0" cy="0"/>
          <a:chOff x="0" y="0"/>
          <a:chExt cx="0" cy="0"/>
        </a:xfrm>
      </p:grpSpPr>
      <p:pic>
        <p:nvPicPr>
          <p:cNvPr id="166" name="Google Shape;166;p1"/>
          <p:cNvPicPr preferRelativeResize="0"/>
          <p:nvPr/>
        </p:nvPicPr>
        <p:blipFill rotWithShape="1">
          <a:blip r:embed="rId3">
            <a:alphaModFix/>
          </a:blip>
          <a:srcRect/>
          <a:stretch/>
        </p:blipFill>
        <p:spPr>
          <a:xfrm>
            <a:off x="3829680" y="5519160"/>
            <a:ext cx="1514521" cy="723961"/>
          </a:xfrm>
          <a:prstGeom prst="rect">
            <a:avLst/>
          </a:prstGeom>
          <a:noFill/>
          <a:ln>
            <a:noFill/>
          </a:ln>
        </p:spPr>
      </p:pic>
      <p:sp>
        <p:nvSpPr>
          <p:cNvPr id="167" name="Google Shape;167;p1"/>
          <p:cNvSpPr/>
          <p:nvPr/>
        </p:nvSpPr>
        <p:spPr>
          <a:xfrm>
            <a:off x="955500" y="3832791"/>
            <a:ext cx="7233000" cy="8085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ru-RU" sz="2400">
                <a:solidFill>
                  <a:schemeClr val="dk1"/>
                </a:solidFill>
                <a:latin typeface="Calibri"/>
                <a:ea typeface="Calibri"/>
                <a:cs typeface="Calibri"/>
                <a:sym typeface="Calibri"/>
              </a:rPr>
              <a:t>Рекурсия.</a:t>
            </a:r>
            <a:endParaRPr sz="2400" b="0" i="0" u="none" strike="noStrike" cap="none">
              <a:solidFill>
                <a:schemeClr val="dk1"/>
              </a:solidFill>
              <a:latin typeface="Calibri"/>
              <a:ea typeface="Calibri"/>
              <a:cs typeface="Calibri"/>
              <a:sym typeface="Calibri"/>
            </a:endParaRPr>
          </a:p>
        </p:txBody>
      </p:sp>
      <p:sp>
        <p:nvSpPr>
          <p:cNvPr id="168" name="Google Shape;168;p1"/>
          <p:cNvSpPr/>
          <p:nvPr/>
        </p:nvSpPr>
        <p:spPr>
          <a:xfrm>
            <a:off x="3941280" y="2167200"/>
            <a:ext cx="1222920" cy="381240"/>
          </a:xfrm>
          <a:prstGeom prst="rect">
            <a:avLst/>
          </a:prstGeom>
          <a:solidFill>
            <a:srgbClr val="CF2366"/>
          </a:solid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ru-RU" sz="1200" b="0" i="0" u="none" strike="noStrike" cap="none">
                <a:solidFill>
                  <a:srgbClr val="000000"/>
                </a:solidFill>
                <a:latin typeface="Calibri"/>
                <a:ea typeface="Calibri"/>
                <a:cs typeface="Calibri"/>
                <a:sym typeface="Calibri"/>
              </a:rPr>
              <a:t>9-11 классы</a:t>
            </a:r>
            <a:endParaRPr sz="1200" b="0" i="0" u="none" strike="noStrike" cap="none">
              <a:solidFill>
                <a:schemeClr val="dk1"/>
              </a:solidFill>
              <a:latin typeface="Arial"/>
              <a:ea typeface="Arial"/>
              <a:cs typeface="Arial"/>
              <a:sym typeface="Arial"/>
            </a:endParaRPr>
          </a:p>
        </p:txBody>
      </p:sp>
      <p:pic>
        <p:nvPicPr>
          <p:cNvPr id="169" name="Google Shape;169;p1"/>
          <p:cNvPicPr preferRelativeResize="0"/>
          <p:nvPr/>
        </p:nvPicPr>
        <p:blipFill rotWithShape="1">
          <a:blip r:embed="rId4">
            <a:alphaModFix/>
          </a:blip>
          <a:srcRect/>
          <a:stretch/>
        </p:blipFill>
        <p:spPr>
          <a:xfrm>
            <a:off x="3879360" y="566280"/>
            <a:ext cx="1345320" cy="1343160"/>
          </a:xfrm>
          <a:prstGeom prst="rect">
            <a:avLst/>
          </a:prstGeom>
          <a:noFill/>
          <a:ln>
            <a:noFill/>
          </a:ln>
        </p:spPr>
      </p:pic>
      <p:sp>
        <p:nvSpPr>
          <p:cNvPr id="170" name="Google Shape;170;p1"/>
          <p:cNvSpPr/>
          <p:nvPr/>
        </p:nvSpPr>
        <p:spPr>
          <a:xfrm>
            <a:off x="3430080" y="2674440"/>
            <a:ext cx="2330640" cy="63864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ru-RU" sz="1800" b="0" i="0" u="none" strike="noStrike" cap="none">
                <a:solidFill>
                  <a:srgbClr val="000000"/>
                </a:solidFill>
                <a:latin typeface="Calibri"/>
                <a:ea typeface="Calibri"/>
                <a:cs typeface="Calibri"/>
                <a:sym typeface="Calibri"/>
              </a:rPr>
              <a:t>Программирование на C++</a:t>
            </a:r>
            <a:endParaRPr sz="1800" b="0" i="0" u="none" strike="noStrike" cap="none">
              <a:solidFill>
                <a:schemeClr val="dk1"/>
              </a:solidFill>
              <a:latin typeface="Arial"/>
              <a:ea typeface="Arial"/>
              <a:cs typeface="Arial"/>
              <a:sym typeface="Arial"/>
            </a:endParaRPr>
          </a:p>
        </p:txBody>
      </p:sp>
      <p:sp>
        <p:nvSpPr>
          <p:cNvPr id="171" name="Google Shape;171;p1"/>
          <p:cNvSpPr/>
          <p:nvPr/>
        </p:nvSpPr>
        <p:spPr>
          <a:xfrm>
            <a:off x="3296160" y="3391560"/>
            <a:ext cx="2598000" cy="3039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ru-RU" sz="1400" b="0" i="0" u="none" strike="noStrike" cap="none">
                <a:solidFill>
                  <a:srgbClr val="000000"/>
                </a:solidFill>
                <a:latin typeface="Calibri"/>
                <a:ea typeface="Calibri"/>
                <a:cs typeface="Calibri"/>
                <a:sym typeface="Calibri"/>
              </a:rPr>
              <a:t>Презентация занятия</a:t>
            </a:r>
            <a:endParaRPr sz="1400" b="0" i="0" u="none" strike="noStrike" cap="none">
              <a:solidFill>
                <a:schemeClr val="dk1"/>
              </a:solidFill>
              <a:latin typeface="Arial"/>
              <a:ea typeface="Arial"/>
              <a:cs typeface="Arial"/>
              <a:sym typeface="Arial"/>
            </a:endParaRPr>
          </a:p>
        </p:txBody>
      </p:sp>
      <p:sp>
        <p:nvSpPr>
          <p:cNvPr id="172" name="Google Shape;172;p1"/>
          <p:cNvSpPr/>
          <p:nvPr/>
        </p:nvSpPr>
        <p:spPr>
          <a:xfrm>
            <a:off x="3391560" y="4778640"/>
            <a:ext cx="2330640" cy="30384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ru-RU">
                <a:latin typeface="Calibri"/>
                <a:ea typeface="Calibri"/>
                <a:cs typeface="Calibri"/>
                <a:sym typeface="Calibri"/>
              </a:rPr>
              <a:t>12</a:t>
            </a:r>
            <a:r>
              <a:rPr lang="ru-RU" sz="1400" b="0" i="0" u="none" strike="noStrike" cap="none">
                <a:solidFill>
                  <a:srgbClr val="000000"/>
                </a:solidFill>
                <a:latin typeface="Calibri"/>
                <a:ea typeface="Calibri"/>
                <a:cs typeface="Calibri"/>
                <a:sym typeface="Calibri"/>
              </a:rPr>
              <a:t> занятие</a:t>
            </a:r>
            <a:endParaRPr sz="1400" b="0" i="0" u="none" strike="noStrike" cap="none">
              <a:solidFill>
                <a:schemeClr val="dk1"/>
              </a:solidFill>
              <a:latin typeface="Arial"/>
              <a:ea typeface="Arial"/>
              <a:cs typeface="Arial"/>
              <a:sym typeface="Arial"/>
            </a:endParaRPr>
          </a:p>
        </p:txBody>
      </p:sp>
      <p:sp>
        <p:nvSpPr>
          <p:cNvPr id="173" name="Google Shape;173;p1"/>
          <p:cNvSpPr/>
          <p:nvPr/>
        </p:nvSpPr>
        <p:spPr>
          <a:xfrm>
            <a:off x="3941280" y="6452280"/>
            <a:ext cx="1222920" cy="24732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ru-RU" sz="1200" b="0" i="0" u="none" strike="noStrike" cap="none">
                <a:solidFill>
                  <a:srgbClr val="000000"/>
                </a:solidFill>
                <a:latin typeface="Calibri"/>
                <a:ea typeface="Calibri"/>
                <a:cs typeface="Calibri"/>
                <a:sym typeface="Calibri"/>
              </a:rPr>
              <a:t>2019</a:t>
            </a:r>
            <a:endParaRPr sz="1200" b="0" i="0" u="none" strike="noStrike" cap="none">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36"/>
        <p:cNvGrpSpPr/>
        <p:nvPr/>
      </p:nvGrpSpPr>
      <p:grpSpPr>
        <a:xfrm>
          <a:off x="0" y="0"/>
          <a:ext cx="0" cy="0"/>
          <a:chOff x="0" y="0"/>
          <a:chExt cx="0" cy="0"/>
        </a:xfrm>
      </p:grpSpPr>
      <p:pic>
        <p:nvPicPr>
          <p:cNvPr id="237" name="Google Shape;237;p3"/>
          <p:cNvPicPr preferRelativeResize="0"/>
          <p:nvPr/>
        </p:nvPicPr>
        <p:blipFill rotWithShape="1">
          <a:blip r:embed="rId3">
            <a:alphaModFix/>
          </a:blip>
          <a:srcRect/>
          <a:stretch/>
        </p:blipFill>
        <p:spPr>
          <a:xfrm>
            <a:off x="736920" y="422280"/>
            <a:ext cx="1690200" cy="296640"/>
          </a:xfrm>
          <a:prstGeom prst="rect">
            <a:avLst/>
          </a:prstGeom>
          <a:noFill/>
          <a:ln>
            <a:noFill/>
          </a:ln>
        </p:spPr>
      </p:pic>
      <p:sp>
        <p:nvSpPr>
          <p:cNvPr id="238" name="Google Shape;238;p3"/>
          <p:cNvSpPr/>
          <p:nvPr/>
        </p:nvSpPr>
        <p:spPr>
          <a:xfrm>
            <a:off x="8486610" y="413617"/>
            <a:ext cx="560580" cy="2761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dirty="0" smtClean="0">
                <a:solidFill>
                  <a:schemeClr val="dk1"/>
                </a:solidFill>
              </a:rPr>
              <a:t>10</a:t>
            </a:r>
            <a:endParaRPr sz="1200" b="0" i="0" u="none" strike="noStrike" cap="none" dirty="0">
              <a:solidFill>
                <a:schemeClr val="dk1"/>
              </a:solidFill>
              <a:latin typeface="Arial"/>
              <a:ea typeface="Arial"/>
              <a:cs typeface="Arial"/>
              <a:sym typeface="Arial"/>
            </a:endParaRPr>
          </a:p>
        </p:txBody>
      </p:sp>
      <p:sp>
        <p:nvSpPr>
          <p:cNvPr id="239" name="Google Shape;239;p3"/>
          <p:cNvSpPr/>
          <p:nvPr/>
        </p:nvSpPr>
        <p:spPr>
          <a:xfrm>
            <a:off x="690125" y="1153800"/>
            <a:ext cx="7553100" cy="627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ru-RU" sz="2000" b="1" i="0" u="none" strike="noStrike" cap="none" dirty="0">
                <a:solidFill>
                  <a:srgbClr val="000000"/>
                </a:solidFill>
                <a:latin typeface="Calibri"/>
                <a:ea typeface="Calibri"/>
                <a:cs typeface="Calibri"/>
                <a:sym typeface="Calibri"/>
              </a:rPr>
              <a:t>Тема: </a:t>
            </a:r>
            <a:r>
              <a:rPr lang="ru-RU" sz="2000" b="1" dirty="0">
                <a:latin typeface="Calibri"/>
                <a:ea typeface="Calibri"/>
                <a:cs typeface="Calibri"/>
                <a:sym typeface="Calibri"/>
              </a:rPr>
              <a:t>Рекурсия</a:t>
            </a: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ru-RU" sz="2000" b="0" i="0" u="none" strike="noStrike" cap="none" dirty="0">
                <a:solidFill>
                  <a:srgbClr val="000000"/>
                </a:solidFill>
                <a:latin typeface="Calibri"/>
                <a:ea typeface="Calibri"/>
                <a:cs typeface="Calibri"/>
                <a:sym typeface="Calibri"/>
              </a:rPr>
              <a:t> </a:t>
            </a:r>
            <a:endParaRPr sz="2000" b="0" i="0" u="none" strike="noStrike" cap="none" dirty="0">
              <a:solidFill>
                <a:schemeClr val="dk1"/>
              </a:solidFill>
              <a:latin typeface="Arial"/>
              <a:ea typeface="Arial"/>
              <a:cs typeface="Arial"/>
              <a:sym typeface="Arial"/>
            </a:endParaRPr>
          </a:p>
        </p:txBody>
      </p:sp>
      <p:sp>
        <p:nvSpPr>
          <p:cNvPr id="240" name="Google Shape;240;p3"/>
          <p:cNvSpPr/>
          <p:nvPr/>
        </p:nvSpPr>
        <p:spPr>
          <a:xfrm>
            <a:off x="739080" y="1900440"/>
            <a:ext cx="5170680" cy="17949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pic>
        <p:nvPicPr>
          <p:cNvPr id="241" name="Google Shape;241;p3"/>
          <p:cNvPicPr preferRelativeResize="0"/>
          <p:nvPr/>
        </p:nvPicPr>
        <p:blipFill rotWithShape="1">
          <a:blip r:embed="rId4">
            <a:alphaModFix/>
          </a:blip>
          <a:srcRect/>
          <a:stretch/>
        </p:blipFill>
        <p:spPr>
          <a:xfrm>
            <a:off x="8839440" y="447120"/>
            <a:ext cx="309240" cy="257760"/>
          </a:xfrm>
          <a:prstGeom prst="rect">
            <a:avLst/>
          </a:prstGeom>
          <a:noFill/>
          <a:ln>
            <a:noFill/>
          </a:ln>
        </p:spPr>
      </p:pic>
      <p:pic>
        <p:nvPicPr>
          <p:cNvPr id="242" name="Google Shape;242;p3"/>
          <p:cNvPicPr preferRelativeResize="0"/>
          <p:nvPr/>
        </p:nvPicPr>
        <p:blipFill rotWithShape="1">
          <a:blip r:embed="rId5">
            <a:alphaModFix/>
          </a:blip>
          <a:srcRect/>
          <a:stretch/>
        </p:blipFill>
        <p:spPr>
          <a:xfrm>
            <a:off x="3600" y="998640"/>
            <a:ext cx="640080" cy="699120"/>
          </a:xfrm>
          <a:prstGeom prst="rect">
            <a:avLst/>
          </a:prstGeom>
          <a:noFill/>
          <a:ln>
            <a:noFill/>
          </a:ln>
        </p:spPr>
      </p:pic>
      <p:pic>
        <p:nvPicPr>
          <p:cNvPr id="243" name="Google Shape;243;p3"/>
          <p:cNvPicPr preferRelativeResize="0"/>
          <p:nvPr/>
        </p:nvPicPr>
        <p:blipFill rotWithShape="1">
          <a:blip r:embed="rId4">
            <a:alphaModFix/>
          </a:blip>
          <a:srcRect/>
          <a:stretch/>
        </p:blipFill>
        <p:spPr>
          <a:xfrm>
            <a:off x="8198640" y="437400"/>
            <a:ext cx="309240" cy="257760"/>
          </a:xfrm>
          <a:prstGeom prst="rect">
            <a:avLst/>
          </a:prstGeom>
          <a:noFill/>
          <a:ln>
            <a:noFill/>
          </a:ln>
        </p:spPr>
      </p:pic>
      <p:sp>
        <p:nvSpPr>
          <p:cNvPr id="244" name="Google Shape;244;p3"/>
          <p:cNvSpPr/>
          <p:nvPr/>
        </p:nvSpPr>
        <p:spPr>
          <a:xfrm>
            <a:off x="7701840" y="6388200"/>
            <a:ext cx="900360" cy="24336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245" name="Google Shape;245;p3"/>
          <p:cNvPicPr preferRelativeResize="0"/>
          <p:nvPr/>
        </p:nvPicPr>
        <p:blipFill rotWithShape="1">
          <a:blip r:embed="rId6">
            <a:alphaModFix/>
          </a:blip>
          <a:srcRect/>
          <a:stretch/>
        </p:blipFill>
        <p:spPr>
          <a:xfrm>
            <a:off x="7833600" y="6606360"/>
            <a:ext cx="672480" cy="23400"/>
          </a:xfrm>
          <a:prstGeom prst="rect">
            <a:avLst/>
          </a:prstGeom>
          <a:noFill/>
          <a:ln>
            <a:noFill/>
          </a:ln>
        </p:spPr>
      </p:pic>
      <p:pic>
        <p:nvPicPr>
          <p:cNvPr id="246" name="Google Shape;246;p3"/>
          <p:cNvPicPr preferRelativeResize="0"/>
          <p:nvPr/>
        </p:nvPicPr>
        <p:blipFill rotWithShape="1">
          <a:blip r:embed="rId7">
            <a:alphaModFix/>
          </a:blip>
          <a:srcRect/>
          <a:stretch/>
        </p:blipFill>
        <p:spPr>
          <a:xfrm>
            <a:off x="8653320" y="6401880"/>
            <a:ext cx="227160" cy="215280"/>
          </a:xfrm>
          <a:prstGeom prst="rect">
            <a:avLst/>
          </a:prstGeom>
          <a:noFill/>
          <a:ln>
            <a:noFill/>
          </a:ln>
        </p:spPr>
      </p:pic>
      <p:sp>
        <p:nvSpPr>
          <p:cNvPr id="248" name="Google Shape;248;p3"/>
          <p:cNvSpPr/>
          <p:nvPr/>
        </p:nvSpPr>
        <p:spPr>
          <a:xfrm>
            <a:off x="4411800" y="447130"/>
            <a:ext cx="3818100" cy="36420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ru-RU" sz="900" b="1">
                <a:latin typeface="Calibri"/>
                <a:ea typeface="Calibri"/>
                <a:cs typeface="Calibri"/>
                <a:sym typeface="Calibri"/>
              </a:rPr>
              <a:t>РЕКУРСИЯ.</a:t>
            </a:r>
            <a:endParaRPr sz="900" b="1" i="0" u="none" strike="noStrike" cap="none">
              <a:solidFill>
                <a:srgbClr val="000000"/>
              </a:solidFill>
              <a:latin typeface="Calibri"/>
              <a:ea typeface="Calibri"/>
              <a:cs typeface="Calibri"/>
              <a:sym typeface="Calibri"/>
            </a:endParaRPr>
          </a:p>
        </p:txBody>
      </p:sp>
      <p:pic>
        <p:nvPicPr>
          <p:cNvPr id="3" name="Рисунок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00827" y="1683093"/>
            <a:ext cx="7221946" cy="4024614"/>
          </a:xfrm>
          <a:prstGeom prst="rect">
            <a:avLst/>
          </a:prstGeom>
        </p:spPr>
      </p:pic>
    </p:spTree>
    <p:extLst>
      <p:ext uri="{BB962C8B-B14F-4D97-AF65-F5344CB8AC3E}">
        <p14:creationId xmlns:p14="http://schemas.microsoft.com/office/powerpoint/2010/main" val="35026614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36"/>
        <p:cNvGrpSpPr/>
        <p:nvPr/>
      </p:nvGrpSpPr>
      <p:grpSpPr>
        <a:xfrm>
          <a:off x="0" y="0"/>
          <a:ext cx="0" cy="0"/>
          <a:chOff x="0" y="0"/>
          <a:chExt cx="0" cy="0"/>
        </a:xfrm>
      </p:grpSpPr>
      <p:pic>
        <p:nvPicPr>
          <p:cNvPr id="5" name="Рисунок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9978" y="3930508"/>
            <a:ext cx="2414022" cy="2166808"/>
          </a:xfrm>
          <a:prstGeom prst="rect">
            <a:avLst/>
          </a:prstGeom>
        </p:spPr>
      </p:pic>
      <p:pic>
        <p:nvPicPr>
          <p:cNvPr id="237" name="Google Shape;237;p3"/>
          <p:cNvPicPr preferRelativeResize="0"/>
          <p:nvPr/>
        </p:nvPicPr>
        <p:blipFill rotWithShape="1">
          <a:blip r:embed="rId4">
            <a:alphaModFix/>
          </a:blip>
          <a:srcRect/>
          <a:stretch/>
        </p:blipFill>
        <p:spPr>
          <a:xfrm>
            <a:off x="736920" y="422280"/>
            <a:ext cx="1690200" cy="296640"/>
          </a:xfrm>
          <a:prstGeom prst="rect">
            <a:avLst/>
          </a:prstGeom>
          <a:noFill/>
          <a:ln>
            <a:noFill/>
          </a:ln>
        </p:spPr>
      </p:pic>
      <p:sp>
        <p:nvSpPr>
          <p:cNvPr id="238" name="Google Shape;238;p3"/>
          <p:cNvSpPr/>
          <p:nvPr/>
        </p:nvSpPr>
        <p:spPr>
          <a:xfrm>
            <a:off x="8486610" y="413617"/>
            <a:ext cx="560580" cy="2761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dirty="0" smtClean="0">
                <a:solidFill>
                  <a:schemeClr val="dk1"/>
                </a:solidFill>
              </a:rPr>
              <a:t>1</a:t>
            </a:r>
            <a:r>
              <a:rPr lang="ru-RU" sz="1200" dirty="0" smtClean="0">
                <a:solidFill>
                  <a:schemeClr val="dk1"/>
                </a:solidFill>
              </a:rPr>
              <a:t>1</a:t>
            </a:r>
            <a:endParaRPr sz="1200" b="0" i="0" u="none" strike="noStrike" cap="none" dirty="0">
              <a:solidFill>
                <a:schemeClr val="dk1"/>
              </a:solidFill>
              <a:latin typeface="Arial"/>
              <a:ea typeface="Arial"/>
              <a:cs typeface="Arial"/>
              <a:sym typeface="Arial"/>
            </a:endParaRPr>
          </a:p>
        </p:txBody>
      </p:sp>
      <p:sp>
        <p:nvSpPr>
          <p:cNvPr id="239" name="Google Shape;239;p3"/>
          <p:cNvSpPr/>
          <p:nvPr/>
        </p:nvSpPr>
        <p:spPr>
          <a:xfrm>
            <a:off x="690125" y="1153800"/>
            <a:ext cx="7553100" cy="627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ru-RU" sz="2000" b="1" i="0" u="none" strike="noStrike" cap="none" dirty="0">
                <a:solidFill>
                  <a:srgbClr val="000000"/>
                </a:solidFill>
                <a:latin typeface="Calibri"/>
                <a:ea typeface="Calibri"/>
                <a:cs typeface="Calibri"/>
                <a:sym typeface="Calibri"/>
              </a:rPr>
              <a:t>Тема: </a:t>
            </a:r>
            <a:r>
              <a:rPr lang="ru-RU" sz="2000" b="1" dirty="0">
                <a:latin typeface="Calibri"/>
                <a:ea typeface="Calibri"/>
                <a:cs typeface="Calibri"/>
                <a:sym typeface="Calibri"/>
              </a:rPr>
              <a:t>Рекурсия</a:t>
            </a: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ru-RU" sz="2000" b="0" i="0" u="none" strike="noStrike" cap="none" dirty="0">
                <a:solidFill>
                  <a:srgbClr val="000000"/>
                </a:solidFill>
                <a:latin typeface="Calibri"/>
                <a:ea typeface="Calibri"/>
                <a:cs typeface="Calibri"/>
                <a:sym typeface="Calibri"/>
              </a:rPr>
              <a:t> </a:t>
            </a:r>
            <a:endParaRPr sz="2000" b="0" i="0" u="none" strike="noStrike" cap="none" dirty="0">
              <a:solidFill>
                <a:schemeClr val="dk1"/>
              </a:solidFill>
              <a:latin typeface="Arial"/>
              <a:ea typeface="Arial"/>
              <a:cs typeface="Arial"/>
              <a:sym typeface="Arial"/>
            </a:endParaRPr>
          </a:p>
        </p:txBody>
      </p:sp>
      <p:sp>
        <p:nvSpPr>
          <p:cNvPr id="240" name="Google Shape;240;p3"/>
          <p:cNvSpPr/>
          <p:nvPr/>
        </p:nvSpPr>
        <p:spPr>
          <a:xfrm>
            <a:off x="739080" y="1900440"/>
            <a:ext cx="5170680" cy="17949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pic>
        <p:nvPicPr>
          <p:cNvPr id="241" name="Google Shape;241;p3"/>
          <p:cNvPicPr preferRelativeResize="0"/>
          <p:nvPr/>
        </p:nvPicPr>
        <p:blipFill rotWithShape="1">
          <a:blip r:embed="rId5">
            <a:alphaModFix/>
          </a:blip>
          <a:srcRect/>
          <a:stretch/>
        </p:blipFill>
        <p:spPr>
          <a:xfrm>
            <a:off x="8839440" y="447120"/>
            <a:ext cx="309240" cy="257760"/>
          </a:xfrm>
          <a:prstGeom prst="rect">
            <a:avLst/>
          </a:prstGeom>
          <a:noFill/>
          <a:ln>
            <a:noFill/>
          </a:ln>
        </p:spPr>
      </p:pic>
      <p:pic>
        <p:nvPicPr>
          <p:cNvPr id="242" name="Google Shape;242;p3"/>
          <p:cNvPicPr preferRelativeResize="0"/>
          <p:nvPr/>
        </p:nvPicPr>
        <p:blipFill rotWithShape="1">
          <a:blip r:embed="rId6">
            <a:alphaModFix/>
          </a:blip>
          <a:srcRect/>
          <a:stretch/>
        </p:blipFill>
        <p:spPr>
          <a:xfrm>
            <a:off x="3600" y="998640"/>
            <a:ext cx="640080" cy="699120"/>
          </a:xfrm>
          <a:prstGeom prst="rect">
            <a:avLst/>
          </a:prstGeom>
          <a:noFill/>
          <a:ln>
            <a:noFill/>
          </a:ln>
        </p:spPr>
      </p:pic>
      <p:pic>
        <p:nvPicPr>
          <p:cNvPr id="243" name="Google Shape;243;p3"/>
          <p:cNvPicPr preferRelativeResize="0"/>
          <p:nvPr/>
        </p:nvPicPr>
        <p:blipFill rotWithShape="1">
          <a:blip r:embed="rId5">
            <a:alphaModFix/>
          </a:blip>
          <a:srcRect/>
          <a:stretch/>
        </p:blipFill>
        <p:spPr>
          <a:xfrm>
            <a:off x="8198640" y="437400"/>
            <a:ext cx="309240" cy="257760"/>
          </a:xfrm>
          <a:prstGeom prst="rect">
            <a:avLst/>
          </a:prstGeom>
          <a:noFill/>
          <a:ln>
            <a:noFill/>
          </a:ln>
        </p:spPr>
      </p:pic>
      <p:sp>
        <p:nvSpPr>
          <p:cNvPr id="244" name="Google Shape;244;p3"/>
          <p:cNvSpPr/>
          <p:nvPr/>
        </p:nvSpPr>
        <p:spPr>
          <a:xfrm>
            <a:off x="7701840" y="6388200"/>
            <a:ext cx="900360" cy="24336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245" name="Google Shape;245;p3"/>
          <p:cNvPicPr preferRelativeResize="0"/>
          <p:nvPr/>
        </p:nvPicPr>
        <p:blipFill rotWithShape="1">
          <a:blip r:embed="rId7">
            <a:alphaModFix/>
          </a:blip>
          <a:srcRect/>
          <a:stretch/>
        </p:blipFill>
        <p:spPr>
          <a:xfrm>
            <a:off x="7833600" y="6606360"/>
            <a:ext cx="672480" cy="23400"/>
          </a:xfrm>
          <a:prstGeom prst="rect">
            <a:avLst/>
          </a:prstGeom>
          <a:noFill/>
          <a:ln>
            <a:noFill/>
          </a:ln>
        </p:spPr>
      </p:pic>
      <p:pic>
        <p:nvPicPr>
          <p:cNvPr id="246" name="Google Shape;246;p3"/>
          <p:cNvPicPr preferRelativeResize="0"/>
          <p:nvPr/>
        </p:nvPicPr>
        <p:blipFill rotWithShape="1">
          <a:blip r:embed="rId8">
            <a:alphaModFix/>
          </a:blip>
          <a:srcRect/>
          <a:stretch/>
        </p:blipFill>
        <p:spPr>
          <a:xfrm>
            <a:off x="8653320" y="6401880"/>
            <a:ext cx="227160" cy="215280"/>
          </a:xfrm>
          <a:prstGeom prst="rect">
            <a:avLst/>
          </a:prstGeom>
          <a:noFill/>
          <a:ln>
            <a:noFill/>
          </a:ln>
        </p:spPr>
      </p:pic>
      <p:sp>
        <p:nvSpPr>
          <p:cNvPr id="248" name="Google Shape;248;p3"/>
          <p:cNvSpPr/>
          <p:nvPr/>
        </p:nvSpPr>
        <p:spPr>
          <a:xfrm>
            <a:off x="4411800" y="447130"/>
            <a:ext cx="3818100" cy="36420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ru-RU" sz="900" b="1">
                <a:latin typeface="Calibri"/>
                <a:ea typeface="Calibri"/>
                <a:cs typeface="Calibri"/>
                <a:sym typeface="Calibri"/>
              </a:rPr>
              <a:t>РЕКУРСИЯ.</a:t>
            </a:r>
            <a:endParaRPr sz="900" b="1" i="0" u="none" strike="noStrike" cap="none">
              <a:solidFill>
                <a:srgbClr val="000000"/>
              </a:solidFill>
              <a:latin typeface="Calibri"/>
              <a:ea typeface="Calibri"/>
              <a:cs typeface="Calibri"/>
              <a:sym typeface="Calibri"/>
            </a:endParaRPr>
          </a:p>
        </p:txBody>
      </p:sp>
      <p:sp>
        <p:nvSpPr>
          <p:cNvPr id="2" name="Прямоугольник 1"/>
          <p:cNvSpPr/>
          <p:nvPr/>
        </p:nvSpPr>
        <p:spPr>
          <a:xfrm>
            <a:off x="853291" y="1608300"/>
            <a:ext cx="7731051" cy="2031325"/>
          </a:xfrm>
          <a:prstGeom prst="rect">
            <a:avLst/>
          </a:prstGeom>
        </p:spPr>
        <p:txBody>
          <a:bodyPr wrap="square">
            <a:spAutoFit/>
          </a:bodyPr>
          <a:lstStyle/>
          <a:p>
            <a:r>
              <a:rPr lang="ru-RU" sz="1800" b="1" dirty="0" smtClean="0">
                <a:solidFill>
                  <a:srgbClr val="222222"/>
                </a:solidFill>
                <a:latin typeface="Calibri" panose="020F0502020204030204" pitchFamily="34" charset="0"/>
                <a:cs typeface="Calibri" panose="020F0502020204030204" pitchFamily="34" charset="0"/>
              </a:rPr>
              <a:t>Стек вызовов</a:t>
            </a:r>
            <a:endParaRPr lang="ru-RU" sz="1800" dirty="0" smtClean="0">
              <a:solidFill>
                <a:srgbClr val="222222"/>
              </a:solidFill>
              <a:latin typeface="Calibri" panose="020F0502020204030204" pitchFamily="34" charset="0"/>
              <a:cs typeface="Calibri" panose="020F0502020204030204" pitchFamily="34" charset="0"/>
            </a:endParaRPr>
          </a:p>
          <a:p>
            <a:r>
              <a:rPr lang="ru-RU" sz="1800" dirty="0" smtClean="0">
                <a:latin typeface="Calibri" panose="020F0502020204030204" pitchFamily="34" charset="0"/>
                <a:cs typeface="Calibri" panose="020F0502020204030204" pitchFamily="34" charset="0"/>
              </a:rPr>
              <a:t/>
            </a:r>
            <a:br>
              <a:rPr lang="ru-RU" sz="1800" dirty="0" smtClean="0">
                <a:latin typeface="Calibri" panose="020F0502020204030204" pitchFamily="34" charset="0"/>
                <a:cs typeface="Calibri" panose="020F0502020204030204" pitchFamily="34" charset="0"/>
              </a:rPr>
            </a:br>
            <a:r>
              <a:rPr lang="ru-RU" sz="1800" dirty="0" smtClean="0">
                <a:solidFill>
                  <a:srgbClr val="222222"/>
                </a:solidFill>
                <a:latin typeface="Calibri" panose="020F0502020204030204" pitchFamily="34" charset="0"/>
                <a:cs typeface="Calibri" panose="020F0502020204030204" pitchFamily="34" charset="0"/>
              </a:rPr>
              <a:t>Рекурсивные функции используют так называемый «Стек вызовов». Когда программа вызывает функцию, функция отправляется на верх стека вызовов. Это похоже на стопку книг, вы добавляете одну вещь за одни раз. Затем, когда вы готовы снять что-то обратно, вы всегда снимаете верхний элемент.</a:t>
            </a:r>
            <a:endParaRPr lang="ru-RU" sz="1800" dirty="0">
              <a:solidFill>
                <a:srgbClr val="222222"/>
              </a:solidFill>
              <a:latin typeface="Calibri" panose="020F0502020204030204" pitchFamily="34" charset="0"/>
              <a:cs typeface="Calibri" panose="020F0502020204030204" pitchFamily="34" charset="0"/>
            </a:endParaRPr>
          </a:p>
        </p:txBody>
      </p:sp>
      <p:pic>
        <p:nvPicPr>
          <p:cNvPr id="4" name="Рисунок 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38047" y="3695400"/>
            <a:ext cx="6537419" cy="3037349"/>
          </a:xfrm>
          <a:prstGeom prst="rect">
            <a:avLst/>
          </a:prstGeom>
        </p:spPr>
      </p:pic>
    </p:spTree>
    <p:extLst>
      <p:ext uri="{BB962C8B-B14F-4D97-AF65-F5344CB8AC3E}">
        <p14:creationId xmlns:p14="http://schemas.microsoft.com/office/powerpoint/2010/main" val="7882146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54"/>
        <p:cNvGrpSpPr/>
        <p:nvPr/>
      </p:nvGrpSpPr>
      <p:grpSpPr>
        <a:xfrm>
          <a:off x="0" y="0"/>
          <a:ext cx="0" cy="0"/>
          <a:chOff x="0" y="0"/>
          <a:chExt cx="0" cy="0"/>
        </a:xfrm>
      </p:grpSpPr>
      <p:pic>
        <p:nvPicPr>
          <p:cNvPr id="255" name="Google Shape;255;g642320f223_0_19"/>
          <p:cNvPicPr preferRelativeResize="0"/>
          <p:nvPr/>
        </p:nvPicPr>
        <p:blipFill rotWithShape="1">
          <a:blip r:embed="rId3">
            <a:alphaModFix/>
          </a:blip>
          <a:srcRect/>
          <a:stretch/>
        </p:blipFill>
        <p:spPr>
          <a:xfrm>
            <a:off x="736920" y="422280"/>
            <a:ext cx="1690198" cy="296640"/>
          </a:xfrm>
          <a:prstGeom prst="rect">
            <a:avLst/>
          </a:prstGeom>
          <a:noFill/>
          <a:ln>
            <a:noFill/>
          </a:ln>
        </p:spPr>
      </p:pic>
      <p:sp>
        <p:nvSpPr>
          <p:cNvPr id="257" name="Google Shape;257;g642320f223_0_19"/>
          <p:cNvSpPr/>
          <p:nvPr/>
        </p:nvSpPr>
        <p:spPr>
          <a:xfrm>
            <a:off x="690125" y="1153800"/>
            <a:ext cx="7553100" cy="627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ru-RU" sz="2000" b="1" i="0" u="none" strike="noStrike" cap="none">
                <a:solidFill>
                  <a:srgbClr val="000000"/>
                </a:solidFill>
                <a:latin typeface="Calibri"/>
                <a:ea typeface="Calibri"/>
                <a:cs typeface="Calibri"/>
                <a:sym typeface="Calibri"/>
              </a:rPr>
              <a:t>Тема: </a:t>
            </a:r>
            <a:r>
              <a:rPr lang="ru-RU" sz="2000" b="1">
                <a:latin typeface="Calibri"/>
                <a:ea typeface="Calibri"/>
                <a:cs typeface="Calibri"/>
                <a:sym typeface="Calibri"/>
              </a:rPr>
              <a:t>Рекурсия</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ru-RU" sz="2000" b="0" i="0" u="none" strike="noStrike" cap="none">
                <a:solidFill>
                  <a:srgbClr val="000000"/>
                </a:solidFill>
                <a:latin typeface="Calibri"/>
                <a:ea typeface="Calibri"/>
                <a:cs typeface="Calibri"/>
                <a:sym typeface="Calibri"/>
              </a:rPr>
              <a:t> </a:t>
            </a:r>
            <a:endParaRPr sz="2000" b="0" i="0" u="none" strike="noStrike" cap="none">
              <a:solidFill>
                <a:schemeClr val="dk1"/>
              </a:solidFill>
              <a:latin typeface="Arial"/>
              <a:ea typeface="Arial"/>
              <a:cs typeface="Arial"/>
              <a:sym typeface="Arial"/>
            </a:endParaRPr>
          </a:p>
        </p:txBody>
      </p:sp>
      <p:sp>
        <p:nvSpPr>
          <p:cNvPr id="258" name="Google Shape;258;g642320f223_0_19"/>
          <p:cNvSpPr/>
          <p:nvPr/>
        </p:nvSpPr>
        <p:spPr>
          <a:xfrm>
            <a:off x="739080" y="1900440"/>
            <a:ext cx="5170800" cy="17949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pic>
        <p:nvPicPr>
          <p:cNvPr id="259" name="Google Shape;259;g642320f223_0_19"/>
          <p:cNvPicPr preferRelativeResize="0"/>
          <p:nvPr/>
        </p:nvPicPr>
        <p:blipFill rotWithShape="1">
          <a:blip r:embed="rId4">
            <a:alphaModFix/>
          </a:blip>
          <a:srcRect/>
          <a:stretch/>
        </p:blipFill>
        <p:spPr>
          <a:xfrm>
            <a:off x="8839440" y="447120"/>
            <a:ext cx="309240" cy="257760"/>
          </a:xfrm>
          <a:prstGeom prst="rect">
            <a:avLst/>
          </a:prstGeom>
          <a:noFill/>
          <a:ln>
            <a:noFill/>
          </a:ln>
        </p:spPr>
      </p:pic>
      <p:pic>
        <p:nvPicPr>
          <p:cNvPr id="260" name="Google Shape;260;g642320f223_0_19"/>
          <p:cNvPicPr preferRelativeResize="0"/>
          <p:nvPr/>
        </p:nvPicPr>
        <p:blipFill rotWithShape="1">
          <a:blip r:embed="rId5">
            <a:alphaModFix/>
          </a:blip>
          <a:srcRect/>
          <a:stretch/>
        </p:blipFill>
        <p:spPr>
          <a:xfrm>
            <a:off x="3600" y="998640"/>
            <a:ext cx="640080" cy="699120"/>
          </a:xfrm>
          <a:prstGeom prst="rect">
            <a:avLst/>
          </a:prstGeom>
          <a:noFill/>
          <a:ln>
            <a:noFill/>
          </a:ln>
        </p:spPr>
      </p:pic>
      <p:pic>
        <p:nvPicPr>
          <p:cNvPr id="261" name="Google Shape;261;g642320f223_0_19"/>
          <p:cNvPicPr preferRelativeResize="0"/>
          <p:nvPr/>
        </p:nvPicPr>
        <p:blipFill rotWithShape="1">
          <a:blip r:embed="rId4">
            <a:alphaModFix/>
          </a:blip>
          <a:srcRect/>
          <a:stretch/>
        </p:blipFill>
        <p:spPr>
          <a:xfrm>
            <a:off x="8198640" y="437400"/>
            <a:ext cx="309240" cy="257760"/>
          </a:xfrm>
          <a:prstGeom prst="rect">
            <a:avLst/>
          </a:prstGeom>
          <a:noFill/>
          <a:ln>
            <a:noFill/>
          </a:ln>
        </p:spPr>
      </p:pic>
      <p:sp>
        <p:nvSpPr>
          <p:cNvPr id="262" name="Google Shape;262;g642320f223_0_19"/>
          <p:cNvSpPr/>
          <p:nvPr/>
        </p:nvSpPr>
        <p:spPr>
          <a:xfrm>
            <a:off x="7701840" y="6388200"/>
            <a:ext cx="900300" cy="24330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263" name="Google Shape;263;g642320f223_0_19"/>
          <p:cNvPicPr preferRelativeResize="0"/>
          <p:nvPr/>
        </p:nvPicPr>
        <p:blipFill rotWithShape="1">
          <a:blip r:embed="rId6">
            <a:alphaModFix/>
          </a:blip>
          <a:srcRect/>
          <a:stretch/>
        </p:blipFill>
        <p:spPr>
          <a:xfrm>
            <a:off x="7833600" y="6606360"/>
            <a:ext cx="672481" cy="23400"/>
          </a:xfrm>
          <a:prstGeom prst="rect">
            <a:avLst/>
          </a:prstGeom>
          <a:noFill/>
          <a:ln>
            <a:noFill/>
          </a:ln>
        </p:spPr>
      </p:pic>
      <p:pic>
        <p:nvPicPr>
          <p:cNvPr id="264" name="Google Shape;264;g642320f223_0_19"/>
          <p:cNvPicPr preferRelativeResize="0"/>
          <p:nvPr/>
        </p:nvPicPr>
        <p:blipFill rotWithShape="1">
          <a:blip r:embed="rId7">
            <a:alphaModFix/>
          </a:blip>
          <a:srcRect/>
          <a:stretch/>
        </p:blipFill>
        <p:spPr>
          <a:xfrm>
            <a:off x="8653320" y="6401880"/>
            <a:ext cx="227159" cy="215278"/>
          </a:xfrm>
          <a:prstGeom prst="rect">
            <a:avLst/>
          </a:prstGeom>
          <a:noFill/>
          <a:ln>
            <a:noFill/>
          </a:ln>
        </p:spPr>
      </p:pic>
      <p:sp>
        <p:nvSpPr>
          <p:cNvPr id="265" name="Google Shape;265;g642320f223_0_19"/>
          <p:cNvSpPr/>
          <p:nvPr/>
        </p:nvSpPr>
        <p:spPr>
          <a:xfrm>
            <a:off x="896100" y="1645150"/>
            <a:ext cx="7351800" cy="21639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ru-RU" sz="1800" dirty="0">
                <a:solidFill>
                  <a:schemeClr val="dk1"/>
                </a:solidFill>
                <a:latin typeface="Calibri"/>
                <a:ea typeface="Calibri"/>
                <a:cs typeface="Calibri"/>
                <a:sym typeface="Calibri"/>
              </a:rPr>
              <a:t>Для демонстрации работы рекурсии рассмотрим, создадим программу для подсчёта </a:t>
            </a:r>
            <a:r>
              <a:rPr lang="ru-RU" sz="1800" b="1" dirty="0">
                <a:solidFill>
                  <a:schemeClr val="dk1"/>
                </a:solidFill>
                <a:latin typeface="Calibri"/>
                <a:ea typeface="Calibri"/>
                <a:cs typeface="Calibri"/>
                <a:sym typeface="Calibri"/>
              </a:rPr>
              <a:t>факториала.</a:t>
            </a:r>
            <a:endParaRPr sz="1800" b="1"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8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ru-RU" sz="1800" dirty="0">
                <a:solidFill>
                  <a:schemeClr val="dk1"/>
                </a:solidFill>
                <a:latin typeface="Calibri"/>
                <a:ea typeface="Calibri"/>
                <a:cs typeface="Calibri"/>
                <a:sym typeface="Calibri"/>
              </a:rPr>
              <a:t>В математике, термин факториал означает умножение всех положительных целых чисел, которые меньше, либо равны специальному неотрицательному (n)</a:t>
            </a:r>
            <a:endParaRPr sz="1800" dirty="0">
              <a:solidFill>
                <a:schemeClr val="dk1"/>
              </a:solidFill>
              <a:latin typeface="Calibri"/>
              <a:ea typeface="Calibri"/>
              <a:cs typeface="Calibri"/>
              <a:sym typeface="Calibri"/>
            </a:endParaRPr>
          </a:p>
        </p:txBody>
      </p:sp>
      <p:sp>
        <p:nvSpPr>
          <p:cNvPr id="266" name="Google Shape;266;g642320f223_0_19"/>
          <p:cNvSpPr/>
          <p:nvPr/>
        </p:nvSpPr>
        <p:spPr>
          <a:xfrm>
            <a:off x="4411800" y="447130"/>
            <a:ext cx="3818100" cy="36420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ru-RU" sz="900" b="1">
                <a:latin typeface="Calibri"/>
                <a:ea typeface="Calibri"/>
                <a:cs typeface="Calibri"/>
                <a:sym typeface="Calibri"/>
              </a:rPr>
              <a:t>РЕКУРСИЯ.</a:t>
            </a:r>
            <a:endParaRPr sz="900" b="1" i="0" u="none" strike="noStrike" cap="none">
              <a:solidFill>
                <a:srgbClr val="000000"/>
              </a:solidFill>
              <a:latin typeface="Calibri"/>
              <a:ea typeface="Calibri"/>
              <a:cs typeface="Calibri"/>
              <a:sym typeface="Calibri"/>
            </a:endParaRPr>
          </a:p>
        </p:txBody>
      </p:sp>
      <p:sp>
        <p:nvSpPr>
          <p:cNvPr id="267" name="Google Shape;267;g642320f223_0_19"/>
          <p:cNvSpPr txBox="1">
            <a:spLocks noGrp="1"/>
          </p:cNvSpPr>
          <p:nvPr>
            <p:ph type="subTitle" idx="4294967295"/>
          </p:nvPr>
        </p:nvSpPr>
        <p:spPr>
          <a:xfrm>
            <a:off x="7014500" y="3563200"/>
            <a:ext cx="868500" cy="1171200"/>
          </a:xfrm>
          <a:prstGeom prst="rect">
            <a:avLst/>
          </a:prstGeom>
        </p:spPr>
        <p:txBody>
          <a:bodyPr spcFirstLastPara="1" wrap="square" lIns="0" tIns="0" rIns="0" bIns="0" anchor="t" anchorCtr="0">
            <a:noAutofit/>
          </a:bodyPr>
          <a:lstStyle/>
          <a:p>
            <a:pPr marL="0" lvl="0" indent="0" algn="l" rtl="0">
              <a:spcBef>
                <a:spcPts val="1000"/>
              </a:spcBef>
              <a:spcAft>
                <a:spcPts val="0"/>
              </a:spcAft>
              <a:buNone/>
            </a:pPr>
            <a:r>
              <a:rPr lang="ru-RU" sz="7000"/>
              <a:t>n! </a:t>
            </a:r>
            <a:endParaRPr sz="7000"/>
          </a:p>
        </p:txBody>
      </p:sp>
      <p:sp>
        <p:nvSpPr>
          <p:cNvPr id="268" name="Google Shape;268;g642320f223_0_19"/>
          <p:cNvSpPr txBox="1">
            <a:spLocks noGrp="1"/>
          </p:cNvSpPr>
          <p:nvPr>
            <p:ph type="title"/>
          </p:nvPr>
        </p:nvSpPr>
        <p:spPr>
          <a:xfrm>
            <a:off x="941150" y="3695350"/>
            <a:ext cx="4458600" cy="25770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ru-RU" sz="3000" dirty="0">
                <a:latin typeface="Calibri"/>
                <a:ea typeface="Calibri"/>
                <a:cs typeface="Calibri"/>
                <a:sym typeface="Calibri"/>
              </a:rPr>
              <a:t>1! = 1;</a:t>
            </a:r>
            <a:endParaRPr sz="3000" dirty="0">
              <a:latin typeface="Calibri"/>
              <a:ea typeface="Calibri"/>
              <a:cs typeface="Calibri"/>
              <a:sym typeface="Calibri"/>
            </a:endParaRPr>
          </a:p>
          <a:p>
            <a:pPr marL="0" lvl="0" indent="0" algn="l" rtl="0">
              <a:spcBef>
                <a:spcPts val="0"/>
              </a:spcBef>
              <a:spcAft>
                <a:spcPts val="0"/>
              </a:spcAft>
              <a:buNone/>
            </a:pPr>
            <a:r>
              <a:rPr lang="ru-RU" sz="3000" dirty="0">
                <a:latin typeface="Calibri"/>
                <a:ea typeface="Calibri"/>
                <a:cs typeface="Calibri"/>
                <a:sym typeface="Calibri"/>
              </a:rPr>
              <a:t>2! = 2 * 1;</a:t>
            </a:r>
            <a:endParaRPr sz="3000" dirty="0">
              <a:latin typeface="Calibri"/>
              <a:ea typeface="Calibri"/>
              <a:cs typeface="Calibri"/>
              <a:sym typeface="Calibri"/>
            </a:endParaRPr>
          </a:p>
          <a:p>
            <a:pPr marL="0" lvl="0" indent="0" algn="l" rtl="0">
              <a:spcBef>
                <a:spcPts val="0"/>
              </a:spcBef>
              <a:spcAft>
                <a:spcPts val="0"/>
              </a:spcAft>
              <a:buNone/>
            </a:pPr>
            <a:r>
              <a:rPr lang="ru-RU" sz="3000" dirty="0">
                <a:latin typeface="Calibri"/>
                <a:ea typeface="Calibri"/>
                <a:cs typeface="Calibri"/>
                <a:sym typeface="Calibri"/>
              </a:rPr>
              <a:t>3! = 3 * 2 * 1;</a:t>
            </a:r>
            <a:endParaRPr sz="3000" dirty="0">
              <a:latin typeface="Calibri"/>
              <a:ea typeface="Calibri"/>
              <a:cs typeface="Calibri"/>
              <a:sym typeface="Calibri"/>
            </a:endParaRPr>
          </a:p>
          <a:p>
            <a:pPr marL="0" lvl="0" indent="0" algn="l" rtl="0">
              <a:spcBef>
                <a:spcPts val="0"/>
              </a:spcBef>
              <a:spcAft>
                <a:spcPts val="0"/>
              </a:spcAft>
              <a:buNone/>
            </a:pPr>
            <a:r>
              <a:rPr lang="ru-RU" sz="3000" dirty="0">
                <a:latin typeface="Calibri"/>
                <a:ea typeface="Calibri"/>
                <a:cs typeface="Calibri"/>
                <a:sym typeface="Calibri"/>
              </a:rPr>
              <a:t>4! = 4 * 3 * 2 * 1; </a:t>
            </a:r>
            <a:endParaRPr sz="3000" dirty="0">
              <a:latin typeface="Calibri"/>
              <a:ea typeface="Calibri"/>
              <a:cs typeface="Calibri"/>
              <a:sym typeface="Calibri"/>
            </a:endParaRPr>
          </a:p>
          <a:p>
            <a:pPr marL="0" lvl="0" indent="0" algn="l" rtl="0">
              <a:spcBef>
                <a:spcPts val="0"/>
              </a:spcBef>
              <a:spcAft>
                <a:spcPts val="0"/>
              </a:spcAft>
              <a:buNone/>
            </a:pPr>
            <a:endParaRPr sz="3000" dirty="0">
              <a:latin typeface="Calibri"/>
              <a:ea typeface="Calibri"/>
              <a:cs typeface="Calibri"/>
              <a:sym typeface="Calibri"/>
            </a:endParaRPr>
          </a:p>
          <a:p>
            <a:pPr marL="0" lvl="0" indent="0" algn="l" rtl="0">
              <a:spcBef>
                <a:spcPts val="0"/>
              </a:spcBef>
              <a:spcAft>
                <a:spcPts val="0"/>
              </a:spcAft>
              <a:buNone/>
            </a:pPr>
            <a:r>
              <a:rPr lang="ru-RU" sz="3000" dirty="0">
                <a:latin typeface="Calibri"/>
                <a:ea typeface="Calibri"/>
                <a:cs typeface="Calibri"/>
                <a:sym typeface="Calibri"/>
              </a:rPr>
              <a:t>0! = 1 (по определению)</a:t>
            </a:r>
            <a:endParaRPr sz="3000" dirty="0">
              <a:latin typeface="Calibri"/>
              <a:ea typeface="Calibri"/>
              <a:cs typeface="Calibri"/>
              <a:sym typeface="Calibri"/>
            </a:endParaRPr>
          </a:p>
        </p:txBody>
      </p:sp>
      <p:sp>
        <p:nvSpPr>
          <p:cNvPr id="16" name="Google Shape;238;p3"/>
          <p:cNvSpPr/>
          <p:nvPr/>
        </p:nvSpPr>
        <p:spPr>
          <a:xfrm>
            <a:off x="8486610" y="413617"/>
            <a:ext cx="560580" cy="2761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dirty="0" smtClean="0">
                <a:solidFill>
                  <a:schemeClr val="dk1"/>
                </a:solidFill>
              </a:rPr>
              <a:t>1</a:t>
            </a:r>
            <a:r>
              <a:rPr lang="ru-RU" sz="1200" dirty="0" smtClean="0">
                <a:solidFill>
                  <a:schemeClr val="dk1"/>
                </a:solidFill>
              </a:rPr>
              <a:t>2</a:t>
            </a:r>
            <a:endParaRPr sz="1200" b="0" i="0" u="none" strike="noStrike" cap="none" dirty="0">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72"/>
        <p:cNvGrpSpPr/>
        <p:nvPr/>
      </p:nvGrpSpPr>
      <p:grpSpPr>
        <a:xfrm>
          <a:off x="0" y="0"/>
          <a:ext cx="0" cy="0"/>
          <a:chOff x="0" y="0"/>
          <a:chExt cx="0" cy="0"/>
        </a:xfrm>
      </p:grpSpPr>
      <p:pic>
        <p:nvPicPr>
          <p:cNvPr id="273" name="Google Shape;273;g642320f223_0_38"/>
          <p:cNvPicPr preferRelativeResize="0"/>
          <p:nvPr/>
        </p:nvPicPr>
        <p:blipFill rotWithShape="1">
          <a:blip r:embed="rId3">
            <a:alphaModFix/>
          </a:blip>
          <a:srcRect/>
          <a:stretch/>
        </p:blipFill>
        <p:spPr>
          <a:xfrm>
            <a:off x="736920" y="422280"/>
            <a:ext cx="1690198" cy="296640"/>
          </a:xfrm>
          <a:prstGeom prst="rect">
            <a:avLst/>
          </a:prstGeom>
          <a:noFill/>
          <a:ln>
            <a:noFill/>
          </a:ln>
        </p:spPr>
      </p:pic>
      <p:sp>
        <p:nvSpPr>
          <p:cNvPr id="275" name="Google Shape;275;g642320f223_0_38"/>
          <p:cNvSpPr/>
          <p:nvPr/>
        </p:nvSpPr>
        <p:spPr>
          <a:xfrm>
            <a:off x="690125" y="1153800"/>
            <a:ext cx="7553100" cy="627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ru-RU" sz="2000" b="1" i="0" u="none" strike="noStrike" cap="none">
                <a:solidFill>
                  <a:srgbClr val="000000"/>
                </a:solidFill>
                <a:latin typeface="Calibri"/>
                <a:ea typeface="Calibri"/>
                <a:cs typeface="Calibri"/>
                <a:sym typeface="Calibri"/>
              </a:rPr>
              <a:t>Тема: </a:t>
            </a:r>
            <a:r>
              <a:rPr lang="ru-RU" sz="2000" b="1">
                <a:latin typeface="Calibri"/>
                <a:ea typeface="Calibri"/>
                <a:cs typeface="Calibri"/>
                <a:sym typeface="Calibri"/>
              </a:rPr>
              <a:t>Рекурсия</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ru-RU" sz="2000" b="0" i="0" u="none" strike="noStrike" cap="none">
                <a:solidFill>
                  <a:srgbClr val="000000"/>
                </a:solidFill>
                <a:latin typeface="Calibri"/>
                <a:ea typeface="Calibri"/>
                <a:cs typeface="Calibri"/>
                <a:sym typeface="Calibri"/>
              </a:rPr>
              <a:t> </a:t>
            </a:r>
            <a:endParaRPr sz="2000" b="0" i="0" u="none" strike="noStrike" cap="none">
              <a:solidFill>
                <a:schemeClr val="dk1"/>
              </a:solidFill>
              <a:latin typeface="Arial"/>
              <a:ea typeface="Arial"/>
              <a:cs typeface="Arial"/>
              <a:sym typeface="Arial"/>
            </a:endParaRPr>
          </a:p>
        </p:txBody>
      </p:sp>
      <p:sp>
        <p:nvSpPr>
          <p:cNvPr id="276" name="Google Shape;276;g642320f223_0_38"/>
          <p:cNvSpPr/>
          <p:nvPr/>
        </p:nvSpPr>
        <p:spPr>
          <a:xfrm>
            <a:off x="739080" y="1900440"/>
            <a:ext cx="5170800" cy="17949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pic>
        <p:nvPicPr>
          <p:cNvPr id="277" name="Google Shape;277;g642320f223_0_38"/>
          <p:cNvPicPr preferRelativeResize="0"/>
          <p:nvPr/>
        </p:nvPicPr>
        <p:blipFill rotWithShape="1">
          <a:blip r:embed="rId4">
            <a:alphaModFix/>
          </a:blip>
          <a:srcRect/>
          <a:stretch/>
        </p:blipFill>
        <p:spPr>
          <a:xfrm>
            <a:off x="8839440" y="447120"/>
            <a:ext cx="309240" cy="257760"/>
          </a:xfrm>
          <a:prstGeom prst="rect">
            <a:avLst/>
          </a:prstGeom>
          <a:noFill/>
          <a:ln>
            <a:noFill/>
          </a:ln>
        </p:spPr>
      </p:pic>
      <p:pic>
        <p:nvPicPr>
          <p:cNvPr id="278" name="Google Shape;278;g642320f223_0_38"/>
          <p:cNvPicPr preferRelativeResize="0"/>
          <p:nvPr/>
        </p:nvPicPr>
        <p:blipFill rotWithShape="1">
          <a:blip r:embed="rId5">
            <a:alphaModFix/>
          </a:blip>
          <a:srcRect/>
          <a:stretch/>
        </p:blipFill>
        <p:spPr>
          <a:xfrm>
            <a:off x="3600" y="998640"/>
            <a:ext cx="640080" cy="699120"/>
          </a:xfrm>
          <a:prstGeom prst="rect">
            <a:avLst/>
          </a:prstGeom>
          <a:noFill/>
          <a:ln>
            <a:noFill/>
          </a:ln>
        </p:spPr>
      </p:pic>
      <p:pic>
        <p:nvPicPr>
          <p:cNvPr id="279" name="Google Shape;279;g642320f223_0_38"/>
          <p:cNvPicPr preferRelativeResize="0"/>
          <p:nvPr/>
        </p:nvPicPr>
        <p:blipFill rotWithShape="1">
          <a:blip r:embed="rId4">
            <a:alphaModFix/>
          </a:blip>
          <a:srcRect/>
          <a:stretch/>
        </p:blipFill>
        <p:spPr>
          <a:xfrm>
            <a:off x="8198640" y="437400"/>
            <a:ext cx="309240" cy="257760"/>
          </a:xfrm>
          <a:prstGeom prst="rect">
            <a:avLst/>
          </a:prstGeom>
          <a:noFill/>
          <a:ln>
            <a:noFill/>
          </a:ln>
        </p:spPr>
      </p:pic>
      <p:sp>
        <p:nvSpPr>
          <p:cNvPr id="280" name="Google Shape;280;g642320f223_0_38"/>
          <p:cNvSpPr/>
          <p:nvPr/>
        </p:nvSpPr>
        <p:spPr>
          <a:xfrm>
            <a:off x="7701840" y="6388200"/>
            <a:ext cx="900300" cy="24330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281" name="Google Shape;281;g642320f223_0_38"/>
          <p:cNvPicPr preferRelativeResize="0"/>
          <p:nvPr/>
        </p:nvPicPr>
        <p:blipFill rotWithShape="1">
          <a:blip r:embed="rId6">
            <a:alphaModFix/>
          </a:blip>
          <a:srcRect/>
          <a:stretch/>
        </p:blipFill>
        <p:spPr>
          <a:xfrm>
            <a:off x="7833600" y="6606360"/>
            <a:ext cx="672481" cy="23400"/>
          </a:xfrm>
          <a:prstGeom prst="rect">
            <a:avLst/>
          </a:prstGeom>
          <a:noFill/>
          <a:ln>
            <a:noFill/>
          </a:ln>
        </p:spPr>
      </p:pic>
      <p:pic>
        <p:nvPicPr>
          <p:cNvPr id="282" name="Google Shape;282;g642320f223_0_38"/>
          <p:cNvPicPr preferRelativeResize="0"/>
          <p:nvPr/>
        </p:nvPicPr>
        <p:blipFill rotWithShape="1">
          <a:blip r:embed="rId7">
            <a:alphaModFix/>
          </a:blip>
          <a:srcRect/>
          <a:stretch/>
        </p:blipFill>
        <p:spPr>
          <a:xfrm>
            <a:off x="8653320" y="6401880"/>
            <a:ext cx="227159" cy="215278"/>
          </a:xfrm>
          <a:prstGeom prst="rect">
            <a:avLst/>
          </a:prstGeom>
          <a:noFill/>
          <a:ln>
            <a:noFill/>
          </a:ln>
        </p:spPr>
      </p:pic>
      <p:sp>
        <p:nvSpPr>
          <p:cNvPr id="283" name="Google Shape;283;g642320f223_0_38"/>
          <p:cNvSpPr/>
          <p:nvPr/>
        </p:nvSpPr>
        <p:spPr>
          <a:xfrm>
            <a:off x="4411800" y="447130"/>
            <a:ext cx="3818100" cy="36420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ru-RU" sz="900" b="1">
                <a:latin typeface="Calibri"/>
                <a:ea typeface="Calibri"/>
                <a:cs typeface="Calibri"/>
                <a:sym typeface="Calibri"/>
              </a:rPr>
              <a:t>РЕКУРСИЯ.</a:t>
            </a:r>
            <a:endParaRPr sz="900" b="1" i="0" u="none" strike="noStrike" cap="none">
              <a:solidFill>
                <a:srgbClr val="000000"/>
              </a:solidFill>
              <a:latin typeface="Calibri"/>
              <a:ea typeface="Calibri"/>
              <a:cs typeface="Calibri"/>
              <a:sym typeface="Calibri"/>
            </a:endParaRPr>
          </a:p>
        </p:txBody>
      </p:sp>
      <p:pic>
        <p:nvPicPr>
          <p:cNvPr id="284" name="Google Shape;284;g642320f223_0_38"/>
          <p:cNvPicPr preferRelativeResize="0"/>
          <p:nvPr/>
        </p:nvPicPr>
        <p:blipFill>
          <a:blip r:embed="rId8">
            <a:alphaModFix/>
          </a:blip>
          <a:stretch>
            <a:fillRect/>
          </a:stretch>
        </p:blipFill>
        <p:spPr>
          <a:xfrm>
            <a:off x="736923" y="1727300"/>
            <a:ext cx="4219565" cy="4902451"/>
          </a:xfrm>
          <a:prstGeom prst="rect">
            <a:avLst/>
          </a:prstGeom>
          <a:noFill/>
          <a:ln>
            <a:noFill/>
          </a:ln>
        </p:spPr>
      </p:pic>
      <p:pic>
        <p:nvPicPr>
          <p:cNvPr id="285" name="Google Shape;285;g642320f223_0_38"/>
          <p:cNvPicPr preferRelativeResize="0"/>
          <p:nvPr/>
        </p:nvPicPr>
        <p:blipFill>
          <a:blip r:embed="rId9">
            <a:alphaModFix/>
          </a:blip>
          <a:stretch>
            <a:fillRect/>
          </a:stretch>
        </p:blipFill>
        <p:spPr>
          <a:xfrm>
            <a:off x="5777723" y="4171300"/>
            <a:ext cx="1296900" cy="788325"/>
          </a:xfrm>
          <a:prstGeom prst="rect">
            <a:avLst/>
          </a:prstGeom>
          <a:noFill/>
          <a:ln>
            <a:noFill/>
          </a:ln>
        </p:spPr>
      </p:pic>
      <p:sp>
        <p:nvSpPr>
          <p:cNvPr id="15" name="Google Shape;238;p3"/>
          <p:cNvSpPr/>
          <p:nvPr/>
        </p:nvSpPr>
        <p:spPr>
          <a:xfrm>
            <a:off x="8486610" y="413617"/>
            <a:ext cx="560580" cy="2761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dirty="0" smtClean="0">
                <a:solidFill>
                  <a:schemeClr val="dk1"/>
                </a:solidFill>
              </a:rPr>
              <a:t>1</a:t>
            </a:r>
            <a:r>
              <a:rPr lang="ru-RU" sz="1200" dirty="0" smtClean="0">
                <a:solidFill>
                  <a:schemeClr val="dk1"/>
                </a:solidFill>
              </a:rPr>
              <a:t>3</a:t>
            </a:r>
            <a:endParaRPr sz="1200" b="0" i="0" u="none" strike="noStrike" cap="none" dirty="0">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36"/>
        <p:cNvGrpSpPr/>
        <p:nvPr/>
      </p:nvGrpSpPr>
      <p:grpSpPr>
        <a:xfrm>
          <a:off x="0" y="0"/>
          <a:ext cx="0" cy="0"/>
          <a:chOff x="0" y="0"/>
          <a:chExt cx="0" cy="0"/>
        </a:xfrm>
      </p:grpSpPr>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7471" y="1215750"/>
            <a:ext cx="5426589" cy="5077050"/>
          </a:xfrm>
          <a:prstGeom prst="rect">
            <a:avLst/>
          </a:prstGeom>
        </p:spPr>
      </p:pic>
      <p:pic>
        <p:nvPicPr>
          <p:cNvPr id="237" name="Google Shape;237;p3"/>
          <p:cNvPicPr preferRelativeResize="0"/>
          <p:nvPr/>
        </p:nvPicPr>
        <p:blipFill rotWithShape="1">
          <a:blip r:embed="rId4">
            <a:alphaModFix/>
          </a:blip>
          <a:srcRect/>
          <a:stretch/>
        </p:blipFill>
        <p:spPr>
          <a:xfrm>
            <a:off x="736920" y="422280"/>
            <a:ext cx="1690200" cy="296640"/>
          </a:xfrm>
          <a:prstGeom prst="rect">
            <a:avLst/>
          </a:prstGeom>
          <a:noFill/>
          <a:ln>
            <a:noFill/>
          </a:ln>
        </p:spPr>
      </p:pic>
      <p:sp>
        <p:nvSpPr>
          <p:cNvPr id="238" name="Google Shape;238;p3"/>
          <p:cNvSpPr/>
          <p:nvPr/>
        </p:nvSpPr>
        <p:spPr>
          <a:xfrm>
            <a:off x="8486610" y="413617"/>
            <a:ext cx="560580" cy="2761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dirty="0" smtClean="0">
                <a:solidFill>
                  <a:schemeClr val="dk1"/>
                </a:solidFill>
              </a:rPr>
              <a:t>1</a:t>
            </a:r>
            <a:r>
              <a:rPr lang="ru-RU" sz="1200" dirty="0" smtClean="0">
                <a:solidFill>
                  <a:schemeClr val="dk1"/>
                </a:solidFill>
              </a:rPr>
              <a:t>4</a:t>
            </a:r>
            <a:endParaRPr sz="1200" b="0" i="0" u="none" strike="noStrike" cap="none" dirty="0">
              <a:solidFill>
                <a:schemeClr val="dk1"/>
              </a:solidFill>
              <a:latin typeface="Arial"/>
              <a:ea typeface="Arial"/>
              <a:cs typeface="Arial"/>
              <a:sym typeface="Arial"/>
            </a:endParaRPr>
          </a:p>
        </p:txBody>
      </p:sp>
      <p:sp>
        <p:nvSpPr>
          <p:cNvPr id="239" name="Google Shape;239;p3"/>
          <p:cNvSpPr/>
          <p:nvPr/>
        </p:nvSpPr>
        <p:spPr>
          <a:xfrm>
            <a:off x="690125" y="1153800"/>
            <a:ext cx="7553100" cy="627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ru-RU" sz="2000" b="1" i="0" u="none" strike="noStrike" cap="none" dirty="0">
                <a:solidFill>
                  <a:srgbClr val="000000"/>
                </a:solidFill>
                <a:latin typeface="Calibri"/>
                <a:ea typeface="Calibri"/>
                <a:cs typeface="Calibri"/>
                <a:sym typeface="Calibri"/>
              </a:rPr>
              <a:t>Тема: </a:t>
            </a:r>
            <a:r>
              <a:rPr lang="ru-RU" sz="2000" b="1" dirty="0">
                <a:latin typeface="Calibri"/>
                <a:ea typeface="Calibri"/>
                <a:cs typeface="Calibri"/>
                <a:sym typeface="Calibri"/>
              </a:rPr>
              <a:t>Рекурсия</a:t>
            </a: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ru-RU" sz="2000" b="0" i="0" u="none" strike="noStrike" cap="none" dirty="0">
                <a:solidFill>
                  <a:srgbClr val="000000"/>
                </a:solidFill>
                <a:latin typeface="Calibri"/>
                <a:ea typeface="Calibri"/>
                <a:cs typeface="Calibri"/>
                <a:sym typeface="Calibri"/>
              </a:rPr>
              <a:t> </a:t>
            </a:r>
            <a:endParaRPr sz="2000" b="0" i="0" u="none" strike="noStrike" cap="none" dirty="0">
              <a:solidFill>
                <a:schemeClr val="dk1"/>
              </a:solidFill>
              <a:latin typeface="Arial"/>
              <a:ea typeface="Arial"/>
              <a:cs typeface="Arial"/>
              <a:sym typeface="Arial"/>
            </a:endParaRPr>
          </a:p>
        </p:txBody>
      </p:sp>
      <p:pic>
        <p:nvPicPr>
          <p:cNvPr id="241" name="Google Shape;241;p3"/>
          <p:cNvPicPr preferRelativeResize="0"/>
          <p:nvPr/>
        </p:nvPicPr>
        <p:blipFill rotWithShape="1">
          <a:blip r:embed="rId5">
            <a:alphaModFix/>
          </a:blip>
          <a:srcRect/>
          <a:stretch/>
        </p:blipFill>
        <p:spPr>
          <a:xfrm>
            <a:off x="8839440" y="447120"/>
            <a:ext cx="309240" cy="257760"/>
          </a:xfrm>
          <a:prstGeom prst="rect">
            <a:avLst/>
          </a:prstGeom>
          <a:noFill/>
          <a:ln>
            <a:noFill/>
          </a:ln>
        </p:spPr>
      </p:pic>
      <p:pic>
        <p:nvPicPr>
          <p:cNvPr id="242" name="Google Shape;242;p3"/>
          <p:cNvPicPr preferRelativeResize="0"/>
          <p:nvPr/>
        </p:nvPicPr>
        <p:blipFill rotWithShape="1">
          <a:blip r:embed="rId6">
            <a:alphaModFix/>
          </a:blip>
          <a:srcRect/>
          <a:stretch/>
        </p:blipFill>
        <p:spPr>
          <a:xfrm>
            <a:off x="3600" y="998640"/>
            <a:ext cx="640080" cy="699120"/>
          </a:xfrm>
          <a:prstGeom prst="rect">
            <a:avLst/>
          </a:prstGeom>
          <a:noFill/>
          <a:ln>
            <a:noFill/>
          </a:ln>
        </p:spPr>
      </p:pic>
      <p:pic>
        <p:nvPicPr>
          <p:cNvPr id="243" name="Google Shape;243;p3"/>
          <p:cNvPicPr preferRelativeResize="0"/>
          <p:nvPr/>
        </p:nvPicPr>
        <p:blipFill rotWithShape="1">
          <a:blip r:embed="rId5">
            <a:alphaModFix/>
          </a:blip>
          <a:srcRect/>
          <a:stretch/>
        </p:blipFill>
        <p:spPr>
          <a:xfrm>
            <a:off x="8198640" y="437400"/>
            <a:ext cx="309240" cy="257760"/>
          </a:xfrm>
          <a:prstGeom prst="rect">
            <a:avLst/>
          </a:prstGeom>
          <a:noFill/>
          <a:ln>
            <a:noFill/>
          </a:ln>
        </p:spPr>
      </p:pic>
      <p:sp>
        <p:nvSpPr>
          <p:cNvPr id="244" name="Google Shape;244;p3"/>
          <p:cNvSpPr/>
          <p:nvPr/>
        </p:nvSpPr>
        <p:spPr>
          <a:xfrm>
            <a:off x="7701840" y="6388200"/>
            <a:ext cx="900360" cy="24336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245" name="Google Shape;245;p3"/>
          <p:cNvPicPr preferRelativeResize="0"/>
          <p:nvPr/>
        </p:nvPicPr>
        <p:blipFill rotWithShape="1">
          <a:blip r:embed="rId7">
            <a:alphaModFix/>
          </a:blip>
          <a:srcRect/>
          <a:stretch/>
        </p:blipFill>
        <p:spPr>
          <a:xfrm>
            <a:off x="7833600" y="6606360"/>
            <a:ext cx="672480" cy="23400"/>
          </a:xfrm>
          <a:prstGeom prst="rect">
            <a:avLst/>
          </a:prstGeom>
          <a:noFill/>
          <a:ln>
            <a:noFill/>
          </a:ln>
        </p:spPr>
      </p:pic>
      <p:pic>
        <p:nvPicPr>
          <p:cNvPr id="246" name="Google Shape;246;p3"/>
          <p:cNvPicPr preferRelativeResize="0"/>
          <p:nvPr/>
        </p:nvPicPr>
        <p:blipFill rotWithShape="1">
          <a:blip r:embed="rId8">
            <a:alphaModFix/>
          </a:blip>
          <a:srcRect/>
          <a:stretch/>
        </p:blipFill>
        <p:spPr>
          <a:xfrm>
            <a:off x="8653320" y="6401880"/>
            <a:ext cx="227160" cy="215280"/>
          </a:xfrm>
          <a:prstGeom prst="rect">
            <a:avLst/>
          </a:prstGeom>
          <a:noFill/>
          <a:ln>
            <a:noFill/>
          </a:ln>
        </p:spPr>
      </p:pic>
      <p:sp>
        <p:nvSpPr>
          <p:cNvPr id="248" name="Google Shape;248;p3"/>
          <p:cNvSpPr/>
          <p:nvPr/>
        </p:nvSpPr>
        <p:spPr>
          <a:xfrm>
            <a:off x="4411800" y="447130"/>
            <a:ext cx="3818100" cy="36420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ru-RU" sz="900" b="1">
                <a:latin typeface="Calibri"/>
                <a:ea typeface="Calibri"/>
                <a:cs typeface="Calibri"/>
                <a:sym typeface="Calibri"/>
              </a:rPr>
              <a:t>РЕКУРСИЯ.</a:t>
            </a:r>
            <a:endParaRPr sz="900" b="1" i="0" u="none" strike="noStrike" cap="none">
              <a:solidFill>
                <a:srgbClr val="000000"/>
              </a:solidFill>
              <a:latin typeface="Calibri"/>
              <a:ea typeface="Calibri"/>
              <a:cs typeface="Calibri"/>
              <a:sym typeface="Calibri"/>
            </a:endParaRPr>
          </a:p>
        </p:txBody>
      </p:sp>
      <p:pic>
        <p:nvPicPr>
          <p:cNvPr id="3" name="Рисунок 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600" y="2678523"/>
            <a:ext cx="4125523" cy="2026212"/>
          </a:xfrm>
          <a:prstGeom prst="rect">
            <a:avLst/>
          </a:prstGeom>
        </p:spPr>
      </p:pic>
    </p:spTree>
    <p:extLst>
      <p:ext uri="{BB962C8B-B14F-4D97-AF65-F5344CB8AC3E}">
        <p14:creationId xmlns:p14="http://schemas.microsoft.com/office/powerpoint/2010/main" val="25382283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36"/>
        <p:cNvGrpSpPr/>
        <p:nvPr/>
      </p:nvGrpSpPr>
      <p:grpSpPr>
        <a:xfrm>
          <a:off x="0" y="0"/>
          <a:ext cx="0" cy="0"/>
          <a:chOff x="0" y="0"/>
          <a:chExt cx="0" cy="0"/>
        </a:xfrm>
      </p:grpSpPr>
      <p:pic>
        <p:nvPicPr>
          <p:cNvPr id="237" name="Google Shape;237;p3"/>
          <p:cNvPicPr preferRelativeResize="0"/>
          <p:nvPr/>
        </p:nvPicPr>
        <p:blipFill rotWithShape="1">
          <a:blip r:embed="rId3">
            <a:alphaModFix/>
          </a:blip>
          <a:srcRect/>
          <a:stretch/>
        </p:blipFill>
        <p:spPr>
          <a:xfrm>
            <a:off x="736920" y="422280"/>
            <a:ext cx="1690200" cy="296640"/>
          </a:xfrm>
          <a:prstGeom prst="rect">
            <a:avLst/>
          </a:prstGeom>
          <a:noFill/>
          <a:ln>
            <a:noFill/>
          </a:ln>
        </p:spPr>
      </p:pic>
      <p:sp>
        <p:nvSpPr>
          <p:cNvPr id="238" name="Google Shape;238;p3"/>
          <p:cNvSpPr/>
          <p:nvPr/>
        </p:nvSpPr>
        <p:spPr>
          <a:xfrm>
            <a:off x="8486610" y="413617"/>
            <a:ext cx="560580" cy="2761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dirty="0" smtClean="0">
                <a:solidFill>
                  <a:schemeClr val="dk1"/>
                </a:solidFill>
              </a:rPr>
              <a:t>1</a:t>
            </a:r>
            <a:r>
              <a:rPr lang="ru-RU" sz="1200" dirty="0" smtClean="0">
                <a:solidFill>
                  <a:schemeClr val="dk1"/>
                </a:solidFill>
              </a:rPr>
              <a:t>5</a:t>
            </a:r>
            <a:endParaRPr sz="1200" b="0" i="0" u="none" strike="noStrike" cap="none" dirty="0">
              <a:solidFill>
                <a:schemeClr val="dk1"/>
              </a:solidFill>
              <a:latin typeface="Arial"/>
              <a:ea typeface="Arial"/>
              <a:cs typeface="Arial"/>
              <a:sym typeface="Arial"/>
            </a:endParaRPr>
          </a:p>
        </p:txBody>
      </p:sp>
      <p:sp>
        <p:nvSpPr>
          <p:cNvPr id="239" name="Google Shape;239;p3"/>
          <p:cNvSpPr/>
          <p:nvPr/>
        </p:nvSpPr>
        <p:spPr>
          <a:xfrm>
            <a:off x="690125" y="1153800"/>
            <a:ext cx="7553100" cy="627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ru-RU" sz="2000" b="1" i="0" u="none" strike="noStrike" cap="none" dirty="0">
                <a:solidFill>
                  <a:srgbClr val="000000"/>
                </a:solidFill>
                <a:latin typeface="Calibri"/>
                <a:ea typeface="Calibri"/>
                <a:cs typeface="Calibri"/>
                <a:sym typeface="Calibri"/>
              </a:rPr>
              <a:t>Тема: </a:t>
            </a:r>
            <a:r>
              <a:rPr lang="ru-RU" sz="2000" b="1" dirty="0">
                <a:latin typeface="Calibri"/>
                <a:ea typeface="Calibri"/>
                <a:cs typeface="Calibri"/>
                <a:sym typeface="Calibri"/>
              </a:rPr>
              <a:t>Рекурсия</a:t>
            </a: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ru-RU" sz="2000" b="0" i="0" u="none" strike="noStrike" cap="none" dirty="0">
                <a:solidFill>
                  <a:srgbClr val="000000"/>
                </a:solidFill>
                <a:latin typeface="Calibri"/>
                <a:ea typeface="Calibri"/>
                <a:cs typeface="Calibri"/>
                <a:sym typeface="Calibri"/>
              </a:rPr>
              <a:t> </a:t>
            </a:r>
            <a:endParaRPr sz="2000" b="0" i="0" u="none" strike="noStrike" cap="none" dirty="0">
              <a:solidFill>
                <a:schemeClr val="dk1"/>
              </a:solidFill>
              <a:latin typeface="Arial"/>
              <a:ea typeface="Arial"/>
              <a:cs typeface="Arial"/>
              <a:sym typeface="Arial"/>
            </a:endParaRPr>
          </a:p>
        </p:txBody>
      </p:sp>
      <p:pic>
        <p:nvPicPr>
          <p:cNvPr id="241" name="Google Shape;241;p3"/>
          <p:cNvPicPr preferRelativeResize="0"/>
          <p:nvPr/>
        </p:nvPicPr>
        <p:blipFill rotWithShape="1">
          <a:blip r:embed="rId4">
            <a:alphaModFix/>
          </a:blip>
          <a:srcRect/>
          <a:stretch/>
        </p:blipFill>
        <p:spPr>
          <a:xfrm>
            <a:off x="8839440" y="447120"/>
            <a:ext cx="309240" cy="257760"/>
          </a:xfrm>
          <a:prstGeom prst="rect">
            <a:avLst/>
          </a:prstGeom>
          <a:noFill/>
          <a:ln>
            <a:noFill/>
          </a:ln>
        </p:spPr>
      </p:pic>
      <p:pic>
        <p:nvPicPr>
          <p:cNvPr id="242" name="Google Shape;242;p3"/>
          <p:cNvPicPr preferRelativeResize="0"/>
          <p:nvPr/>
        </p:nvPicPr>
        <p:blipFill rotWithShape="1">
          <a:blip r:embed="rId5">
            <a:alphaModFix/>
          </a:blip>
          <a:srcRect/>
          <a:stretch/>
        </p:blipFill>
        <p:spPr>
          <a:xfrm>
            <a:off x="3600" y="998640"/>
            <a:ext cx="640080" cy="699120"/>
          </a:xfrm>
          <a:prstGeom prst="rect">
            <a:avLst/>
          </a:prstGeom>
          <a:noFill/>
          <a:ln>
            <a:noFill/>
          </a:ln>
        </p:spPr>
      </p:pic>
      <p:pic>
        <p:nvPicPr>
          <p:cNvPr id="243" name="Google Shape;243;p3"/>
          <p:cNvPicPr preferRelativeResize="0"/>
          <p:nvPr/>
        </p:nvPicPr>
        <p:blipFill rotWithShape="1">
          <a:blip r:embed="rId4">
            <a:alphaModFix/>
          </a:blip>
          <a:srcRect/>
          <a:stretch/>
        </p:blipFill>
        <p:spPr>
          <a:xfrm>
            <a:off x="8198640" y="437400"/>
            <a:ext cx="309240" cy="257760"/>
          </a:xfrm>
          <a:prstGeom prst="rect">
            <a:avLst/>
          </a:prstGeom>
          <a:noFill/>
          <a:ln>
            <a:noFill/>
          </a:ln>
        </p:spPr>
      </p:pic>
      <p:sp>
        <p:nvSpPr>
          <p:cNvPr id="244" name="Google Shape;244;p3"/>
          <p:cNvSpPr/>
          <p:nvPr/>
        </p:nvSpPr>
        <p:spPr>
          <a:xfrm>
            <a:off x="7701840" y="6388200"/>
            <a:ext cx="900360" cy="24336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245" name="Google Shape;245;p3"/>
          <p:cNvPicPr preferRelativeResize="0"/>
          <p:nvPr/>
        </p:nvPicPr>
        <p:blipFill rotWithShape="1">
          <a:blip r:embed="rId6">
            <a:alphaModFix/>
          </a:blip>
          <a:srcRect/>
          <a:stretch/>
        </p:blipFill>
        <p:spPr>
          <a:xfrm>
            <a:off x="7833600" y="6606360"/>
            <a:ext cx="672480" cy="23400"/>
          </a:xfrm>
          <a:prstGeom prst="rect">
            <a:avLst/>
          </a:prstGeom>
          <a:noFill/>
          <a:ln>
            <a:noFill/>
          </a:ln>
        </p:spPr>
      </p:pic>
      <p:pic>
        <p:nvPicPr>
          <p:cNvPr id="246" name="Google Shape;246;p3"/>
          <p:cNvPicPr preferRelativeResize="0"/>
          <p:nvPr/>
        </p:nvPicPr>
        <p:blipFill rotWithShape="1">
          <a:blip r:embed="rId7">
            <a:alphaModFix/>
          </a:blip>
          <a:srcRect/>
          <a:stretch/>
        </p:blipFill>
        <p:spPr>
          <a:xfrm>
            <a:off x="8653320" y="6401880"/>
            <a:ext cx="227160" cy="215280"/>
          </a:xfrm>
          <a:prstGeom prst="rect">
            <a:avLst/>
          </a:prstGeom>
          <a:noFill/>
          <a:ln>
            <a:noFill/>
          </a:ln>
        </p:spPr>
      </p:pic>
      <p:sp>
        <p:nvSpPr>
          <p:cNvPr id="248" name="Google Shape;248;p3"/>
          <p:cNvSpPr/>
          <p:nvPr/>
        </p:nvSpPr>
        <p:spPr>
          <a:xfrm>
            <a:off x="4411800" y="447130"/>
            <a:ext cx="3818100" cy="36420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ru-RU" sz="900" b="1">
                <a:latin typeface="Calibri"/>
                <a:ea typeface="Calibri"/>
                <a:cs typeface="Calibri"/>
                <a:sym typeface="Calibri"/>
              </a:rPr>
              <a:t>РЕКУРСИЯ.</a:t>
            </a:r>
            <a:endParaRPr sz="900" b="1" i="0" u="none" strike="noStrike" cap="none">
              <a:solidFill>
                <a:srgbClr val="000000"/>
              </a:solidFill>
              <a:latin typeface="Calibri"/>
              <a:ea typeface="Calibri"/>
              <a:cs typeface="Calibri"/>
              <a:sym typeface="Calibri"/>
            </a:endParaRPr>
          </a:p>
        </p:txBody>
      </p:sp>
      <p:pic>
        <p:nvPicPr>
          <p:cNvPr id="5" name="Рисунок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57985" y="2579097"/>
            <a:ext cx="6307630" cy="4050663"/>
          </a:xfrm>
          <a:prstGeom prst="rect">
            <a:avLst/>
          </a:prstGeom>
        </p:spPr>
      </p:pic>
      <p:sp>
        <p:nvSpPr>
          <p:cNvPr id="17" name="Google Shape;265;g642320f223_0_19"/>
          <p:cNvSpPr/>
          <p:nvPr/>
        </p:nvSpPr>
        <p:spPr>
          <a:xfrm>
            <a:off x="2910421" y="1743458"/>
            <a:ext cx="3410429" cy="803082"/>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3000" b="1" dirty="0" smtClean="0">
                <a:solidFill>
                  <a:schemeClr val="dk1"/>
                </a:solidFill>
                <a:latin typeface="Calibri"/>
                <a:ea typeface="Calibri"/>
                <a:cs typeface="Calibri"/>
                <a:sym typeface="Calibri"/>
              </a:rPr>
              <a:t>Divide and Conquer</a:t>
            </a:r>
            <a:endParaRPr sz="3000" b="1"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525629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EE500"/>
        </a:solidFill>
        <a:effectLst/>
      </p:bgPr>
    </p:bg>
    <p:spTree>
      <p:nvGrpSpPr>
        <p:cNvPr id="1" name="Shape 289"/>
        <p:cNvGrpSpPr/>
        <p:nvPr/>
      </p:nvGrpSpPr>
      <p:grpSpPr>
        <a:xfrm>
          <a:off x="0" y="0"/>
          <a:ext cx="0" cy="0"/>
          <a:chOff x="0" y="0"/>
          <a:chExt cx="0" cy="0"/>
        </a:xfrm>
      </p:grpSpPr>
      <p:pic>
        <p:nvPicPr>
          <p:cNvPr id="290" name="Google Shape;290;p4"/>
          <p:cNvPicPr preferRelativeResize="0"/>
          <p:nvPr/>
        </p:nvPicPr>
        <p:blipFill rotWithShape="1">
          <a:blip r:embed="rId3">
            <a:alphaModFix/>
          </a:blip>
          <a:srcRect/>
          <a:stretch/>
        </p:blipFill>
        <p:spPr>
          <a:xfrm>
            <a:off x="3829680" y="5519160"/>
            <a:ext cx="1514520" cy="723960"/>
          </a:xfrm>
          <a:prstGeom prst="rect">
            <a:avLst/>
          </a:prstGeom>
          <a:noFill/>
          <a:ln>
            <a:noFill/>
          </a:ln>
        </p:spPr>
      </p:pic>
      <p:sp>
        <p:nvSpPr>
          <p:cNvPr id="291" name="Google Shape;291;p4"/>
          <p:cNvSpPr/>
          <p:nvPr/>
        </p:nvSpPr>
        <p:spPr>
          <a:xfrm>
            <a:off x="3387420" y="531315"/>
            <a:ext cx="2330640" cy="63864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ru-RU" sz="1800" b="0" i="0" u="none" strike="noStrike" cap="none">
                <a:solidFill>
                  <a:srgbClr val="000000"/>
                </a:solidFill>
                <a:latin typeface="Calibri"/>
                <a:ea typeface="Calibri"/>
                <a:cs typeface="Calibri"/>
                <a:sym typeface="Calibri"/>
              </a:rPr>
              <a:t>Программирование на C++</a:t>
            </a:r>
            <a:endParaRPr sz="1800" b="0" i="0" u="none" strike="noStrike" cap="none">
              <a:solidFill>
                <a:schemeClr val="dk1"/>
              </a:solidFill>
              <a:latin typeface="Arial"/>
              <a:ea typeface="Arial"/>
              <a:cs typeface="Arial"/>
              <a:sym typeface="Arial"/>
            </a:endParaRPr>
          </a:p>
        </p:txBody>
      </p:sp>
      <p:sp>
        <p:nvSpPr>
          <p:cNvPr id="292" name="Google Shape;292;p4"/>
          <p:cNvSpPr/>
          <p:nvPr/>
        </p:nvSpPr>
        <p:spPr>
          <a:xfrm>
            <a:off x="3391560" y="4778640"/>
            <a:ext cx="2330640" cy="30384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ru-RU">
                <a:latin typeface="Calibri"/>
                <a:ea typeface="Calibri"/>
                <a:cs typeface="Calibri"/>
                <a:sym typeface="Calibri"/>
              </a:rPr>
              <a:t>12</a:t>
            </a:r>
            <a:r>
              <a:rPr lang="ru-RU" sz="1400" b="0" i="0" u="none" strike="noStrike" cap="none">
                <a:solidFill>
                  <a:srgbClr val="000000"/>
                </a:solidFill>
                <a:latin typeface="Calibri"/>
                <a:ea typeface="Calibri"/>
                <a:cs typeface="Calibri"/>
                <a:sym typeface="Calibri"/>
              </a:rPr>
              <a:t> занятие</a:t>
            </a:r>
            <a:endParaRPr sz="1400" b="0" i="0" u="none" strike="noStrike" cap="none">
              <a:solidFill>
                <a:schemeClr val="dk1"/>
              </a:solidFill>
              <a:latin typeface="Arial"/>
              <a:ea typeface="Arial"/>
              <a:cs typeface="Arial"/>
              <a:sym typeface="Arial"/>
            </a:endParaRPr>
          </a:p>
        </p:txBody>
      </p:sp>
      <p:sp>
        <p:nvSpPr>
          <p:cNvPr id="293" name="Google Shape;293;p4"/>
          <p:cNvSpPr/>
          <p:nvPr/>
        </p:nvSpPr>
        <p:spPr>
          <a:xfrm>
            <a:off x="3941280" y="6452280"/>
            <a:ext cx="1222920" cy="24732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ru-RU" sz="1200" b="0" i="0" u="none" strike="noStrike" cap="none">
                <a:solidFill>
                  <a:srgbClr val="000000"/>
                </a:solidFill>
                <a:latin typeface="Calibri"/>
                <a:ea typeface="Calibri"/>
                <a:cs typeface="Calibri"/>
                <a:sym typeface="Calibri"/>
              </a:rPr>
              <a:t>2019</a:t>
            </a:r>
            <a:endParaRPr sz="1200" b="0" i="0" u="none" strike="noStrike" cap="none">
              <a:solidFill>
                <a:schemeClr val="dk1"/>
              </a:solidFill>
              <a:latin typeface="Arial"/>
              <a:ea typeface="Arial"/>
              <a:cs typeface="Arial"/>
              <a:sym typeface="Arial"/>
            </a:endParaRPr>
          </a:p>
        </p:txBody>
      </p:sp>
      <p:sp>
        <p:nvSpPr>
          <p:cNvPr id="294" name="Google Shape;294;p4"/>
          <p:cNvSpPr/>
          <p:nvPr/>
        </p:nvSpPr>
        <p:spPr>
          <a:xfrm>
            <a:off x="970380" y="1814355"/>
            <a:ext cx="7233120" cy="42588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4000"/>
              <a:buFont typeface="Arial"/>
              <a:buNone/>
            </a:pPr>
            <a:r>
              <a:rPr lang="ru-RU" sz="4000" b="0" i="0" u="none" strike="noStrike" cap="none">
                <a:solidFill>
                  <a:schemeClr val="dk1"/>
                </a:solidFill>
                <a:latin typeface="Arial"/>
                <a:ea typeface="Arial"/>
                <a:cs typeface="Arial"/>
                <a:sym typeface="Arial"/>
              </a:rPr>
              <a:t>Практическая часть</a:t>
            </a:r>
            <a:endParaRPr sz="4000" b="0" i="0" u="none" strike="noStrike" cap="none">
              <a:solidFill>
                <a:schemeClr val="dk1"/>
              </a:solidFill>
              <a:latin typeface="Arial"/>
              <a:ea typeface="Arial"/>
              <a:cs typeface="Arial"/>
              <a:sym typeface="Arial"/>
            </a:endParaRPr>
          </a:p>
        </p:txBody>
      </p:sp>
      <p:sp>
        <p:nvSpPr>
          <p:cNvPr id="295" name="Google Shape;295;p4"/>
          <p:cNvSpPr/>
          <p:nvPr/>
        </p:nvSpPr>
        <p:spPr>
          <a:xfrm>
            <a:off x="955500" y="3832791"/>
            <a:ext cx="7233000" cy="8085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ru-RU" sz="2400">
                <a:solidFill>
                  <a:schemeClr val="dk1"/>
                </a:solidFill>
                <a:latin typeface="Calibri"/>
                <a:ea typeface="Calibri"/>
                <a:cs typeface="Calibri"/>
                <a:sym typeface="Calibri"/>
              </a:rPr>
              <a:t>Рекурсия.</a:t>
            </a:r>
            <a:endParaRPr sz="24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00"/>
        <p:cNvGrpSpPr/>
        <p:nvPr/>
      </p:nvGrpSpPr>
      <p:grpSpPr>
        <a:xfrm>
          <a:off x="0" y="0"/>
          <a:ext cx="0" cy="0"/>
          <a:chOff x="0" y="0"/>
          <a:chExt cx="0" cy="0"/>
        </a:xfrm>
      </p:grpSpPr>
      <p:pic>
        <p:nvPicPr>
          <p:cNvPr id="301" name="Google Shape;301;g642320f223_0_58"/>
          <p:cNvPicPr preferRelativeResize="0"/>
          <p:nvPr/>
        </p:nvPicPr>
        <p:blipFill rotWithShape="1">
          <a:blip r:embed="rId3">
            <a:alphaModFix/>
          </a:blip>
          <a:srcRect/>
          <a:stretch/>
        </p:blipFill>
        <p:spPr>
          <a:xfrm>
            <a:off x="736920" y="422280"/>
            <a:ext cx="1690198" cy="296640"/>
          </a:xfrm>
          <a:prstGeom prst="rect">
            <a:avLst/>
          </a:prstGeom>
          <a:noFill/>
          <a:ln>
            <a:noFill/>
          </a:ln>
        </p:spPr>
      </p:pic>
      <p:sp>
        <p:nvSpPr>
          <p:cNvPr id="302" name="Google Shape;302;g642320f223_0_58"/>
          <p:cNvSpPr/>
          <p:nvPr/>
        </p:nvSpPr>
        <p:spPr>
          <a:xfrm>
            <a:off x="8506080" y="419040"/>
            <a:ext cx="401100" cy="2733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ru-RU" sz="1200" b="0" i="0" u="none" strike="noStrike" cap="none" dirty="0" smtClean="0">
                <a:solidFill>
                  <a:schemeClr val="dk1"/>
                </a:solidFill>
                <a:latin typeface="Arial"/>
                <a:ea typeface="Arial"/>
                <a:cs typeface="Arial"/>
                <a:sym typeface="Arial"/>
              </a:rPr>
              <a:t>18</a:t>
            </a:r>
            <a:endParaRPr sz="1200" b="0" i="0" u="none" strike="noStrike" cap="none" dirty="0">
              <a:solidFill>
                <a:schemeClr val="dk1"/>
              </a:solidFill>
              <a:latin typeface="Arial"/>
              <a:ea typeface="Arial"/>
              <a:cs typeface="Arial"/>
              <a:sym typeface="Arial"/>
            </a:endParaRPr>
          </a:p>
        </p:txBody>
      </p:sp>
      <p:sp>
        <p:nvSpPr>
          <p:cNvPr id="303" name="Google Shape;303;g642320f223_0_58"/>
          <p:cNvSpPr/>
          <p:nvPr/>
        </p:nvSpPr>
        <p:spPr>
          <a:xfrm>
            <a:off x="739080" y="1900440"/>
            <a:ext cx="5170800" cy="17949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pic>
        <p:nvPicPr>
          <p:cNvPr id="304" name="Google Shape;304;g642320f223_0_58"/>
          <p:cNvPicPr preferRelativeResize="0"/>
          <p:nvPr/>
        </p:nvPicPr>
        <p:blipFill rotWithShape="1">
          <a:blip r:embed="rId4">
            <a:alphaModFix/>
          </a:blip>
          <a:srcRect/>
          <a:stretch/>
        </p:blipFill>
        <p:spPr>
          <a:xfrm>
            <a:off x="8839440" y="447120"/>
            <a:ext cx="309240" cy="257760"/>
          </a:xfrm>
          <a:prstGeom prst="rect">
            <a:avLst/>
          </a:prstGeom>
          <a:noFill/>
          <a:ln>
            <a:noFill/>
          </a:ln>
        </p:spPr>
      </p:pic>
      <p:pic>
        <p:nvPicPr>
          <p:cNvPr id="305" name="Google Shape;305;g642320f223_0_58"/>
          <p:cNvPicPr preferRelativeResize="0"/>
          <p:nvPr/>
        </p:nvPicPr>
        <p:blipFill rotWithShape="1">
          <a:blip r:embed="rId5">
            <a:alphaModFix/>
          </a:blip>
          <a:srcRect/>
          <a:stretch/>
        </p:blipFill>
        <p:spPr>
          <a:xfrm>
            <a:off x="3600" y="998640"/>
            <a:ext cx="640080" cy="699120"/>
          </a:xfrm>
          <a:prstGeom prst="rect">
            <a:avLst/>
          </a:prstGeom>
          <a:noFill/>
          <a:ln>
            <a:noFill/>
          </a:ln>
        </p:spPr>
      </p:pic>
      <p:pic>
        <p:nvPicPr>
          <p:cNvPr id="306" name="Google Shape;306;g642320f223_0_58"/>
          <p:cNvPicPr preferRelativeResize="0"/>
          <p:nvPr/>
        </p:nvPicPr>
        <p:blipFill rotWithShape="1">
          <a:blip r:embed="rId4">
            <a:alphaModFix/>
          </a:blip>
          <a:srcRect/>
          <a:stretch/>
        </p:blipFill>
        <p:spPr>
          <a:xfrm>
            <a:off x="8198640" y="437400"/>
            <a:ext cx="309240" cy="257760"/>
          </a:xfrm>
          <a:prstGeom prst="rect">
            <a:avLst/>
          </a:prstGeom>
          <a:noFill/>
          <a:ln>
            <a:noFill/>
          </a:ln>
        </p:spPr>
      </p:pic>
      <p:sp>
        <p:nvSpPr>
          <p:cNvPr id="307" name="Google Shape;307;g642320f223_0_58"/>
          <p:cNvSpPr/>
          <p:nvPr/>
        </p:nvSpPr>
        <p:spPr>
          <a:xfrm>
            <a:off x="7701840" y="6388200"/>
            <a:ext cx="900300" cy="24330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308" name="Google Shape;308;g642320f223_0_58"/>
          <p:cNvPicPr preferRelativeResize="0"/>
          <p:nvPr/>
        </p:nvPicPr>
        <p:blipFill rotWithShape="1">
          <a:blip r:embed="rId6">
            <a:alphaModFix/>
          </a:blip>
          <a:srcRect/>
          <a:stretch/>
        </p:blipFill>
        <p:spPr>
          <a:xfrm>
            <a:off x="7833600" y="6606360"/>
            <a:ext cx="672481" cy="23400"/>
          </a:xfrm>
          <a:prstGeom prst="rect">
            <a:avLst/>
          </a:prstGeom>
          <a:noFill/>
          <a:ln>
            <a:noFill/>
          </a:ln>
        </p:spPr>
      </p:pic>
      <p:pic>
        <p:nvPicPr>
          <p:cNvPr id="309" name="Google Shape;309;g642320f223_0_58"/>
          <p:cNvPicPr preferRelativeResize="0"/>
          <p:nvPr/>
        </p:nvPicPr>
        <p:blipFill rotWithShape="1">
          <a:blip r:embed="rId7">
            <a:alphaModFix/>
          </a:blip>
          <a:srcRect/>
          <a:stretch/>
        </p:blipFill>
        <p:spPr>
          <a:xfrm>
            <a:off x="8653320" y="6401880"/>
            <a:ext cx="227159" cy="215278"/>
          </a:xfrm>
          <a:prstGeom prst="rect">
            <a:avLst/>
          </a:prstGeom>
          <a:noFill/>
          <a:ln>
            <a:noFill/>
          </a:ln>
        </p:spPr>
      </p:pic>
      <p:sp>
        <p:nvSpPr>
          <p:cNvPr id="310" name="Google Shape;310;g642320f223_0_58"/>
          <p:cNvSpPr/>
          <p:nvPr/>
        </p:nvSpPr>
        <p:spPr>
          <a:xfrm>
            <a:off x="1670056" y="2077455"/>
            <a:ext cx="5732820" cy="1889729"/>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ru-RU" sz="1800" b="1" i="0" u="none" strike="noStrike" cap="none" dirty="0">
                <a:solidFill>
                  <a:schemeClr val="dk1"/>
                </a:solidFill>
                <a:latin typeface="Calibri"/>
                <a:ea typeface="Calibri"/>
                <a:cs typeface="Calibri"/>
                <a:sym typeface="Calibri"/>
              </a:rPr>
              <a:t>Задание </a:t>
            </a:r>
            <a:r>
              <a:rPr lang="ru-RU" sz="1800" b="1" dirty="0">
                <a:solidFill>
                  <a:schemeClr val="dk1"/>
                </a:solidFill>
                <a:latin typeface="Calibri"/>
                <a:ea typeface="Calibri"/>
                <a:cs typeface="Calibri"/>
                <a:sym typeface="Calibri"/>
              </a:rPr>
              <a:t>1</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ru-RU" sz="1800" dirty="0" smtClean="0">
                <a:solidFill>
                  <a:schemeClr val="dk1"/>
                </a:solidFill>
                <a:latin typeface="Calibri"/>
                <a:ea typeface="Calibri"/>
                <a:cs typeface="Calibri"/>
                <a:sym typeface="Calibri"/>
              </a:rPr>
              <a:t>Написать программу для подсчёта факториала числа </a:t>
            </a:r>
          </a:p>
          <a:p>
            <a:pPr marL="0" marR="0" lvl="0" indent="0" algn="l" rtl="0">
              <a:lnSpc>
                <a:spcPct val="100000"/>
              </a:lnSpc>
              <a:spcBef>
                <a:spcPts val="0"/>
              </a:spcBef>
              <a:spcAft>
                <a:spcPts val="0"/>
              </a:spcAft>
              <a:buClr>
                <a:srgbClr val="000000"/>
              </a:buClr>
              <a:buSzPts val="1800"/>
              <a:buFont typeface="Arial"/>
              <a:buNone/>
            </a:pPr>
            <a:r>
              <a:rPr lang="ru-RU" sz="1800" dirty="0" smtClean="0">
                <a:solidFill>
                  <a:schemeClr val="dk1"/>
                </a:solidFill>
                <a:latin typeface="Calibri"/>
                <a:ea typeface="Calibri"/>
                <a:cs typeface="Calibri"/>
                <a:sym typeface="Calibri"/>
              </a:rPr>
              <a:t>(</a:t>
            </a:r>
            <a:r>
              <a:rPr lang="ru-RU" sz="1800" dirty="0">
                <a:solidFill>
                  <a:schemeClr val="dk1"/>
                </a:solidFill>
                <a:latin typeface="Calibri"/>
                <a:ea typeface="Calibri"/>
                <a:cs typeface="Calibri"/>
                <a:sym typeface="Calibri"/>
              </a:rPr>
              <a:t>итерационно, т е с помощью циклов)</a:t>
            </a:r>
            <a:endParaRPr sz="18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dirty="0">
              <a:solidFill>
                <a:schemeClr val="dk1"/>
              </a:solidFill>
              <a:latin typeface="Calibri"/>
              <a:ea typeface="Calibri"/>
              <a:cs typeface="Calibri"/>
              <a:sym typeface="Calibri"/>
            </a:endParaRPr>
          </a:p>
        </p:txBody>
      </p:sp>
      <p:sp>
        <p:nvSpPr>
          <p:cNvPr id="311" name="Google Shape;311;g642320f223_0_58"/>
          <p:cNvSpPr/>
          <p:nvPr/>
        </p:nvSpPr>
        <p:spPr>
          <a:xfrm>
            <a:off x="690125" y="1153800"/>
            <a:ext cx="7553100" cy="627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ru-RU" sz="2000" b="1" i="0" u="none" strike="noStrike" cap="none">
                <a:solidFill>
                  <a:srgbClr val="000000"/>
                </a:solidFill>
                <a:latin typeface="Calibri"/>
                <a:ea typeface="Calibri"/>
                <a:cs typeface="Calibri"/>
                <a:sym typeface="Calibri"/>
              </a:rPr>
              <a:t>Тема: </a:t>
            </a:r>
            <a:r>
              <a:rPr lang="ru-RU" sz="2000" b="1">
                <a:latin typeface="Calibri"/>
                <a:ea typeface="Calibri"/>
                <a:cs typeface="Calibri"/>
                <a:sym typeface="Calibri"/>
              </a:rPr>
              <a:t>Рекурсия</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ru-RU" sz="2000" b="0" i="0" u="none" strike="noStrike" cap="none">
                <a:solidFill>
                  <a:srgbClr val="000000"/>
                </a:solidFill>
                <a:latin typeface="Calibri"/>
                <a:ea typeface="Calibri"/>
                <a:cs typeface="Calibri"/>
                <a:sym typeface="Calibri"/>
              </a:rPr>
              <a:t> </a:t>
            </a:r>
            <a:endParaRPr sz="2000" b="0" i="0" u="none" strike="noStrike" cap="none">
              <a:solidFill>
                <a:schemeClr val="dk1"/>
              </a:solidFill>
              <a:latin typeface="Arial"/>
              <a:ea typeface="Arial"/>
              <a:cs typeface="Arial"/>
              <a:sym typeface="Arial"/>
            </a:endParaRPr>
          </a:p>
        </p:txBody>
      </p:sp>
      <p:sp>
        <p:nvSpPr>
          <p:cNvPr id="312" name="Google Shape;312;g642320f223_0_58"/>
          <p:cNvSpPr/>
          <p:nvPr/>
        </p:nvSpPr>
        <p:spPr>
          <a:xfrm>
            <a:off x="4411800" y="447130"/>
            <a:ext cx="3818100" cy="36420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ru-RU" sz="900" b="1">
                <a:latin typeface="Calibri"/>
                <a:ea typeface="Calibri"/>
                <a:cs typeface="Calibri"/>
                <a:sym typeface="Calibri"/>
              </a:rPr>
              <a:t>РЕКУРСИЯ.</a:t>
            </a:r>
            <a:endParaRPr sz="900" b="1" i="0" u="none" strike="noStrike" cap="none">
              <a:solidFill>
                <a:srgbClr val="000000"/>
              </a:solidFill>
              <a:latin typeface="Calibri"/>
              <a:ea typeface="Calibri"/>
              <a:cs typeface="Calibri"/>
              <a:sym typeface="Calibri"/>
            </a:endParaRPr>
          </a:p>
        </p:txBody>
      </p:sp>
      <p:sp>
        <p:nvSpPr>
          <p:cNvPr id="14" name="Google Shape;268;g642320f223_0_19"/>
          <p:cNvSpPr txBox="1">
            <a:spLocks/>
          </p:cNvSpPr>
          <p:nvPr/>
        </p:nvSpPr>
        <p:spPr>
          <a:xfrm>
            <a:off x="2696208" y="3733080"/>
            <a:ext cx="4458600" cy="2577000"/>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ru-RU" sz="3000" smtClean="0">
                <a:latin typeface="Calibri"/>
                <a:ea typeface="Calibri"/>
                <a:cs typeface="Calibri"/>
                <a:sym typeface="Calibri"/>
              </a:rPr>
              <a:t>1! = 1;</a:t>
            </a:r>
          </a:p>
          <a:p>
            <a:r>
              <a:rPr lang="ru-RU" sz="3000" smtClean="0">
                <a:latin typeface="Calibri"/>
                <a:ea typeface="Calibri"/>
                <a:cs typeface="Calibri"/>
                <a:sym typeface="Calibri"/>
              </a:rPr>
              <a:t>2! = 2 * 1;</a:t>
            </a:r>
          </a:p>
          <a:p>
            <a:r>
              <a:rPr lang="ru-RU" sz="3000" smtClean="0">
                <a:latin typeface="Calibri"/>
                <a:ea typeface="Calibri"/>
                <a:cs typeface="Calibri"/>
                <a:sym typeface="Calibri"/>
              </a:rPr>
              <a:t>3! = 3 * 2 * 1;</a:t>
            </a:r>
          </a:p>
          <a:p>
            <a:r>
              <a:rPr lang="ru-RU" sz="3000" smtClean="0">
                <a:latin typeface="Calibri"/>
                <a:ea typeface="Calibri"/>
                <a:cs typeface="Calibri"/>
                <a:sym typeface="Calibri"/>
              </a:rPr>
              <a:t>4! = 4 * 3 * 2 * 1; </a:t>
            </a:r>
          </a:p>
          <a:p>
            <a:endParaRPr lang="ru-RU" sz="3000" smtClean="0">
              <a:latin typeface="Calibri"/>
              <a:ea typeface="Calibri"/>
              <a:cs typeface="Calibri"/>
              <a:sym typeface="Calibri"/>
            </a:endParaRPr>
          </a:p>
          <a:p>
            <a:r>
              <a:rPr lang="ru-RU" sz="3000" smtClean="0">
                <a:latin typeface="Calibri"/>
                <a:ea typeface="Calibri"/>
                <a:cs typeface="Calibri"/>
                <a:sym typeface="Calibri"/>
              </a:rPr>
              <a:t>0! = 1 (по определению)</a:t>
            </a:r>
            <a:endParaRPr lang="ru-RU" sz="3000" dirty="0">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17"/>
        <p:cNvGrpSpPr/>
        <p:nvPr/>
      </p:nvGrpSpPr>
      <p:grpSpPr>
        <a:xfrm>
          <a:off x="0" y="0"/>
          <a:ext cx="0" cy="0"/>
          <a:chOff x="0" y="0"/>
          <a:chExt cx="0" cy="0"/>
        </a:xfrm>
      </p:grpSpPr>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6075" y="2923983"/>
            <a:ext cx="6000000" cy="3761905"/>
          </a:xfrm>
          <a:prstGeom prst="rect">
            <a:avLst/>
          </a:prstGeom>
        </p:spPr>
      </p:pic>
      <p:pic>
        <p:nvPicPr>
          <p:cNvPr id="318" name="Google Shape;318;p5"/>
          <p:cNvPicPr preferRelativeResize="0"/>
          <p:nvPr/>
        </p:nvPicPr>
        <p:blipFill rotWithShape="1">
          <a:blip r:embed="rId4">
            <a:alphaModFix/>
          </a:blip>
          <a:srcRect/>
          <a:stretch/>
        </p:blipFill>
        <p:spPr>
          <a:xfrm>
            <a:off x="736920" y="422280"/>
            <a:ext cx="1690200" cy="296640"/>
          </a:xfrm>
          <a:prstGeom prst="rect">
            <a:avLst/>
          </a:prstGeom>
          <a:noFill/>
          <a:ln>
            <a:noFill/>
          </a:ln>
        </p:spPr>
      </p:pic>
      <p:sp>
        <p:nvSpPr>
          <p:cNvPr id="319" name="Google Shape;319;p5"/>
          <p:cNvSpPr/>
          <p:nvPr/>
        </p:nvSpPr>
        <p:spPr>
          <a:xfrm>
            <a:off x="8506080" y="419040"/>
            <a:ext cx="401120" cy="2732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ru-RU" sz="1200" b="0" i="0" u="none" strike="noStrike" cap="none" dirty="0" smtClean="0">
                <a:solidFill>
                  <a:schemeClr val="dk1"/>
                </a:solidFill>
                <a:latin typeface="Arial"/>
                <a:ea typeface="Arial"/>
                <a:cs typeface="Arial"/>
                <a:sym typeface="Arial"/>
              </a:rPr>
              <a:t>1</a:t>
            </a:r>
            <a:r>
              <a:rPr lang="ru-RU" sz="1200" dirty="0">
                <a:solidFill>
                  <a:schemeClr val="dk1"/>
                </a:solidFill>
              </a:rPr>
              <a:t>9</a:t>
            </a:r>
            <a:endParaRPr sz="1200" b="0" i="0" u="none" strike="noStrike" cap="none" dirty="0">
              <a:solidFill>
                <a:schemeClr val="dk1"/>
              </a:solidFill>
              <a:latin typeface="Arial"/>
              <a:ea typeface="Arial"/>
              <a:cs typeface="Arial"/>
              <a:sym typeface="Arial"/>
            </a:endParaRPr>
          </a:p>
        </p:txBody>
      </p:sp>
      <p:sp>
        <p:nvSpPr>
          <p:cNvPr id="320" name="Google Shape;320;p5"/>
          <p:cNvSpPr/>
          <p:nvPr/>
        </p:nvSpPr>
        <p:spPr>
          <a:xfrm>
            <a:off x="739080" y="1900440"/>
            <a:ext cx="5170680" cy="17949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pic>
        <p:nvPicPr>
          <p:cNvPr id="321" name="Google Shape;321;p5"/>
          <p:cNvPicPr preferRelativeResize="0"/>
          <p:nvPr/>
        </p:nvPicPr>
        <p:blipFill rotWithShape="1">
          <a:blip r:embed="rId5">
            <a:alphaModFix/>
          </a:blip>
          <a:srcRect/>
          <a:stretch/>
        </p:blipFill>
        <p:spPr>
          <a:xfrm>
            <a:off x="8839440" y="447120"/>
            <a:ext cx="309240" cy="257760"/>
          </a:xfrm>
          <a:prstGeom prst="rect">
            <a:avLst/>
          </a:prstGeom>
          <a:noFill/>
          <a:ln>
            <a:noFill/>
          </a:ln>
        </p:spPr>
      </p:pic>
      <p:pic>
        <p:nvPicPr>
          <p:cNvPr id="322" name="Google Shape;322;p5"/>
          <p:cNvPicPr preferRelativeResize="0"/>
          <p:nvPr/>
        </p:nvPicPr>
        <p:blipFill rotWithShape="1">
          <a:blip r:embed="rId6">
            <a:alphaModFix/>
          </a:blip>
          <a:srcRect/>
          <a:stretch/>
        </p:blipFill>
        <p:spPr>
          <a:xfrm>
            <a:off x="3600" y="998640"/>
            <a:ext cx="640080" cy="699120"/>
          </a:xfrm>
          <a:prstGeom prst="rect">
            <a:avLst/>
          </a:prstGeom>
          <a:noFill/>
          <a:ln>
            <a:noFill/>
          </a:ln>
        </p:spPr>
      </p:pic>
      <p:pic>
        <p:nvPicPr>
          <p:cNvPr id="323" name="Google Shape;323;p5"/>
          <p:cNvPicPr preferRelativeResize="0"/>
          <p:nvPr/>
        </p:nvPicPr>
        <p:blipFill rotWithShape="1">
          <a:blip r:embed="rId5">
            <a:alphaModFix/>
          </a:blip>
          <a:srcRect/>
          <a:stretch/>
        </p:blipFill>
        <p:spPr>
          <a:xfrm>
            <a:off x="8198640" y="437400"/>
            <a:ext cx="309240" cy="257760"/>
          </a:xfrm>
          <a:prstGeom prst="rect">
            <a:avLst/>
          </a:prstGeom>
          <a:noFill/>
          <a:ln>
            <a:noFill/>
          </a:ln>
        </p:spPr>
      </p:pic>
      <p:sp>
        <p:nvSpPr>
          <p:cNvPr id="324" name="Google Shape;324;p5"/>
          <p:cNvSpPr/>
          <p:nvPr/>
        </p:nvSpPr>
        <p:spPr>
          <a:xfrm>
            <a:off x="7701840" y="6388200"/>
            <a:ext cx="900360" cy="24336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325" name="Google Shape;325;p5"/>
          <p:cNvPicPr preferRelativeResize="0"/>
          <p:nvPr/>
        </p:nvPicPr>
        <p:blipFill rotWithShape="1">
          <a:blip r:embed="rId7">
            <a:alphaModFix/>
          </a:blip>
          <a:srcRect/>
          <a:stretch/>
        </p:blipFill>
        <p:spPr>
          <a:xfrm>
            <a:off x="7833600" y="6606360"/>
            <a:ext cx="672480" cy="23400"/>
          </a:xfrm>
          <a:prstGeom prst="rect">
            <a:avLst/>
          </a:prstGeom>
          <a:noFill/>
          <a:ln>
            <a:noFill/>
          </a:ln>
        </p:spPr>
      </p:pic>
      <p:pic>
        <p:nvPicPr>
          <p:cNvPr id="326" name="Google Shape;326;p5"/>
          <p:cNvPicPr preferRelativeResize="0"/>
          <p:nvPr/>
        </p:nvPicPr>
        <p:blipFill rotWithShape="1">
          <a:blip r:embed="rId8">
            <a:alphaModFix/>
          </a:blip>
          <a:srcRect/>
          <a:stretch/>
        </p:blipFill>
        <p:spPr>
          <a:xfrm>
            <a:off x="8653320" y="6401880"/>
            <a:ext cx="227160" cy="215280"/>
          </a:xfrm>
          <a:prstGeom prst="rect">
            <a:avLst/>
          </a:prstGeom>
          <a:noFill/>
          <a:ln>
            <a:noFill/>
          </a:ln>
        </p:spPr>
      </p:pic>
      <p:sp>
        <p:nvSpPr>
          <p:cNvPr id="327" name="Google Shape;327;p5"/>
          <p:cNvSpPr/>
          <p:nvPr/>
        </p:nvSpPr>
        <p:spPr>
          <a:xfrm>
            <a:off x="643680" y="1629418"/>
            <a:ext cx="2248118" cy="3009379"/>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ru-RU" sz="1800" b="1" i="0" u="none" strike="noStrike" cap="none" dirty="0">
                <a:solidFill>
                  <a:schemeClr val="dk1"/>
                </a:solidFill>
                <a:latin typeface="Calibri"/>
                <a:ea typeface="Calibri"/>
                <a:cs typeface="Calibri"/>
                <a:sym typeface="Calibri"/>
              </a:rPr>
              <a:t>Задание </a:t>
            </a:r>
            <a:r>
              <a:rPr lang="ru-RU" sz="1800" b="1" dirty="0" smtClean="0">
                <a:solidFill>
                  <a:schemeClr val="dk1"/>
                </a:solidFill>
                <a:latin typeface="Calibri"/>
                <a:ea typeface="Calibri"/>
                <a:cs typeface="Calibri"/>
                <a:sym typeface="Calibri"/>
              </a:rPr>
              <a:t>2</a:t>
            </a:r>
            <a:endParaRPr lang="ru-RU" dirty="0">
              <a:ea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ru-RU" sz="1800" dirty="0" smtClean="0">
                <a:solidFill>
                  <a:schemeClr val="dk1"/>
                </a:solidFill>
                <a:latin typeface="Calibri"/>
                <a:ea typeface="Calibri"/>
                <a:cs typeface="Calibri"/>
                <a:sym typeface="Calibri"/>
              </a:rPr>
              <a:t>Вывести </a:t>
            </a:r>
            <a:r>
              <a:rPr lang="en-US" sz="1800" dirty="0" smtClean="0">
                <a:solidFill>
                  <a:schemeClr val="dk1"/>
                </a:solidFill>
                <a:latin typeface="Calibri"/>
                <a:ea typeface="Calibri"/>
                <a:cs typeface="Calibri"/>
                <a:sym typeface="Calibri"/>
              </a:rPr>
              <a:t>n-</a:t>
            </a:r>
            <a:r>
              <a:rPr lang="ru-RU" sz="1800" dirty="0" err="1" smtClean="0">
                <a:solidFill>
                  <a:schemeClr val="dk1"/>
                </a:solidFill>
                <a:latin typeface="Calibri"/>
                <a:ea typeface="Calibri"/>
                <a:cs typeface="Calibri"/>
                <a:sym typeface="Calibri"/>
              </a:rPr>
              <a:t>ое</a:t>
            </a:r>
            <a:r>
              <a:rPr lang="ru-RU" sz="1800" dirty="0" smtClean="0">
                <a:solidFill>
                  <a:schemeClr val="dk1"/>
                </a:solidFill>
                <a:latin typeface="Calibri"/>
                <a:ea typeface="Calibri"/>
                <a:cs typeface="Calibri"/>
                <a:sym typeface="Calibri"/>
              </a:rPr>
              <a:t> число Фибоначчи</a:t>
            </a:r>
          </a:p>
        </p:txBody>
      </p:sp>
      <p:sp>
        <p:nvSpPr>
          <p:cNvPr id="328" name="Google Shape;328;p5"/>
          <p:cNvSpPr/>
          <p:nvPr/>
        </p:nvSpPr>
        <p:spPr>
          <a:xfrm>
            <a:off x="690125" y="1153800"/>
            <a:ext cx="7553100" cy="627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ru-RU" sz="2000" b="1" i="0" u="none" strike="noStrike" cap="none">
                <a:solidFill>
                  <a:srgbClr val="000000"/>
                </a:solidFill>
                <a:latin typeface="Calibri"/>
                <a:ea typeface="Calibri"/>
                <a:cs typeface="Calibri"/>
                <a:sym typeface="Calibri"/>
              </a:rPr>
              <a:t>Тема: </a:t>
            </a:r>
            <a:r>
              <a:rPr lang="ru-RU" sz="2000" b="1">
                <a:latin typeface="Calibri"/>
                <a:ea typeface="Calibri"/>
                <a:cs typeface="Calibri"/>
                <a:sym typeface="Calibri"/>
              </a:rPr>
              <a:t>Рекурсия</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ru-RU" sz="2000" b="0" i="0" u="none" strike="noStrike" cap="none">
                <a:solidFill>
                  <a:srgbClr val="000000"/>
                </a:solidFill>
                <a:latin typeface="Calibri"/>
                <a:ea typeface="Calibri"/>
                <a:cs typeface="Calibri"/>
                <a:sym typeface="Calibri"/>
              </a:rPr>
              <a:t> </a:t>
            </a:r>
            <a:endParaRPr sz="2000" b="0" i="0" u="none" strike="noStrike" cap="none">
              <a:solidFill>
                <a:schemeClr val="dk1"/>
              </a:solidFill>
              <a:latin typeface="Arial"/>
              <a:ea typeface="Arial"/>
              <a:cs typeface="Arial"/>
              <a:sym typeface="Arial"/>
            </a:endParaRPr>
          </a:p>
        </p:txBody>
      </p:sp>
      <p:sp>
        <p:nvSpPr>
          <p:cNvPr id="329" name="Google Shape;329;p5"/>
          <p:cNvSpPr/>
          <p:nvPr/>
        </p:nvSpPr>
        <p:spPr>
          <a:xfrm>
            <a:off x="4411800" y="447130"/>
            <a:ext cx="3818100" cy="36420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ru-RU" sz="900" b="1">
                <a:latin typeface="Calibri"/>
                <a:ea typeface="Calibri"/>
                <a:cs typeface="Calibri"/>
                <a:sym typeface="Calibri"/>
              </a:rPr>
              <a:t>РЕКУРСИЯ.</a:t>
            </a:r>
            <a:endParaRPr sz="900" b="1" i="0" u="none" strike="noStrike" cap="none">
              <a:solidFill>
                <a:srgbClr val="000000"/>
              </a:solidFill>
              <a:latin typeface="Calibri"/>
              <a:ea typeface="Calibri"/>
              <a:cs typeface="Calibri"/>
              <a:sym typeface="Calibri"/>
            </a:endParaRPr>
          </a:p>
        </p:txBody>
      </p:sp>
      <p:pic>
        <p:nvPicPr>
          <p:cNvPr id="4" name="Рисунок 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11307" y="3039974"/>
            <a:ext cx="2712864" cy="3347936"/>
          </a:xfrm>
          <a:prstGeom prst="rect">
            <a:avLst/>
          </a:prstGeom>
        </p:spPr>
      </p:pic>
      <p:pic>
        <p:nvPicPr>
          <p:cNvPr id="6" name="Рисунок 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547695" y="654775"/>
            <a:ext cx="3482640" cy="2194063"/>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77"/>
        <p:cNvGrpSpPr/>
        <p:nvPr/>
      </p:nvGrpSpPr>
      <p:grpSpPr>
        <a:xfrm>
          <a:off x="0" y="0"/>
          <a:ext cx="0" cy="0"/>
          <a:chOff x="0" y="0"/>
          <a:chExt cx="0" cy="0"/>
        </a:xfrm>
      </p:grpSpPr>
      <p:pic>
        <p:nvPicPr>
          <p:cNvPr id="178" name="Google Shape;178;g642016b7f7_0_1"/>
          <p:cNvPicPr preferRelativeResize="0"/>
          <p:nvPr/>
        </p:nvPicPr>
        <p:blipFill rotWithShape="1">
          <a:blip r:embed="rId3">
            <a:alphaModFix/>
          </a:blip>
          <a:srcRect/>
          <a:stretch/>
        </p:blipFill>
        <p:spPr>
          <a:xfrm>
            <a:off x="736920" y="422280"/>
            <a:ext cx="1690198" cy="296640"/>
          </a:xfrm>
          <a:prstGeom prst="rect">
            <a:avLst/>
          </a:prstGeom>
          <a:noFill/>
          <a:ln>
            <a:noFill/>
          </a:ln>
        </p:spPr>
      </p:pic>
      <p:sp>
        <p:nvSpPr>
          <p:cNvPr id="179" name="Google Shape;179;g642016b7f7_0_1"/>
          <p:cNvSpPr/>
          <p:nvPr/>
        </p:nvSpPr>
        <p:spPr>
          <a:xfrm>
            <a:off x="8556840" y="419040"/>
            <a:ext cx="264300" cy="2733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ru-RU" sz="1200" b="0" i="0" u="none" strike="noStrike" cap="none">
                <a:solidFill>
                  <a:srgbClr val="000000"/>
                </a:solidFill>
                <a:latin typeface="Calibri"/>
                <a:ea typeface="Calibri"/>
                <a:cs typeface="Calibri"/>
                <a:sym typeface="Calibri"/>
              </a:rPr>
              <a:t>2</a:t>
            </a:r>
            <a:endParaRPr sz="1200" b="0" i="0" u="none" strike="noStrike" cap="none">
              <a:solidFill>
                <a:schemeClr val="dk1"/>
              </a:solidFill>
              <a:latin typeface="Arial"/>
              <a:ea typeface="Arial"/>
              <a:cs typeface="Arial"/>
              <a:sym typeface="Arial"/>
            </a:endParaRPr>
          </a:p>
        </p:txBody>
      </p:sp>
      <p:pic>
        <p:nvPicPr>
          <p:cNvPr id="180" name="Google Shape;180;g642016b7f7_0_1"/>
          <p:cNvPicPr preferRelativeResize="0"/>
          <p:nvPr/>
        </p:nvPicPr>
        <p:blipFill rotWithShape="1">
          <a:blip r:embed="rId4">
            <a:alphaModFix/>
          </a:blip>
          <a:srcRect/>
          <a:stretch/>
        </p:blipFill>
        <p:spPr>
          <a:xfrm>
            <a:off x="8839440" y="447120"/>
            <a:ext cx="309240" cy="257760"/>
          </a:xfrm>
          <a:prstGeom prst="rect">
            <a:avLst/>
          </a:prstGeom>
          <a:noFill/>
          <a:ln>
            <a:noFill/>
          </a:ln>
        </p:spPr>
      </p:pic>
      <p:sp>
        <p:nvSpPr>
          <p:cNvPr id="181" name="Google Shape;181;g642016b7f7_0_1"/>
          <p:cNvSpPr/>
          <p:nvPr/>
        </p:nvSpPr>
        <p:spPr>
          <a:xfrm>
            <a:off x="733680" y="1060920"/>
            <a:ext cx="4966200" cy="5781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ru-RU" sz="3200" b="1" i="0" u="none" strike="noStrike" cap="none">
                <a:solidFill>
                  <a:srgbClr val="000000"/>
                </a:solidFill>
                <a:latin typeface="Calibri"/>
                <a:ea typeface="Calibri"/>
                <a:cs typeface="Calibri"/>
                <a:sym typeface="Calibri"/>
              </a:rPr>
              <a:t>СОДЕРЖАНИЕ</a:t>
            </a:r>
            <a:endParaRPr sz="3200" b="0" i="0" u="none" strike="noStrike" cap="none">
              <a:solidFill>
                <a:schemeClr val="dk1"/>
              </a:solidFill>
              <a:latin typeface="Arial"/>
              <a:ea typeface="Arial"/>
              <a:cs typeface="Arial"/>
              <a:sym typeface="Arial"/>
            </a:endParaRPr>
          </a:p>
        </p:txBody>
      </p:sp>
      <p:sp>
        <p:nvSpPr>
          <p:cNvPr id="182" name="Google Shape;182;g642016b7f7_0_1"/>
          <p:cNvSpPr/>
          <p:nvPr/>
        </p:nvSpPr>
        <p:spPr>
          <a:xfrm>
            <a:off x="750600" y="1833420"/>
            <a:ext cx="5534400" cy="52737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ru-RU" sz="1800" b="1" i="0" u="none" strike="noStrike" cap="none">
                <a:solidFill>
                  <a:srgbClr val="000000"/>
                </a:solidFill>
                <a:latin typeface="Calibri"/>
                <a:ea typeface="Calibri"/>
                <a:cs typeface="Calibri"/>
                <a:sym typeface="Calibri"/>
              </a:rPr>
              <a:t>1. ВВЕДЕНИЕ. ОРГАНИЗАЦИОННАЯ ИНФОРМАЦИЯ</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285840" marR="0" lvl="0" indent="-284400" algn="l" rtl="0">
              <a:lnSpc>
                <a:spcPct val="100000"/>
              </a:lnSpc>
              <a:spcBef>
                <a:spcPts val="0"/>
              </a:spcBef>
              <a:spcAft>
                <a:spcPts val="0"/>
              </a:spcAft>
              <a:buClr>
                <a:srgbClr val="000000"/>
              </a:buClr>
              <a:buSzPts val="1400"/>
              <a:buFont typeface="Arial"/>
              <a:buChar char="•"/>
            </a:pPr>
            <a:r>
              <a:rPr lang="ru-RU" sz="1400" b="0" i="0" u="none" strike="noStrike" cap="none">
                <a:solidFill>
                  <a:srgbClr val="000000"/>
                </a:solidFill>
                <a:latin typeface="Calibri"/>
                <a:ea typeface="Calibri"/>
                <a:cs typeface="Calibri"/>
                <a:sym typeface="Calibri"/>
              </a:rPr>
              <a:t>Тема занятия </a:t>
            </a:r>
            <a:endParaRPr sz="1400" b="0" i="0" u="none" strike="noStrike" cap="none">
              <a:solidFill>
                <a:schemeClr val="dk1"/>
              </a:solidFill>
              <a:latin typeface="Arial"/>
              <a:ea typeface="Arial"/>
              <a:cs typeface="Arial"/>
              <a:sym typeface="Arial"/>
            </a:endParaRPr>
          </a:p>
          <a:p>
            <a:pPr marL="285840" marR="0" lvl="0" indent="-284400" algn="l" rtl="0">
              <a:lnSpc>
                <a:spcPct val="100000"/>
              </a:lnSpc>
              <a:spcBef>
                <a:spcPts val="0"/>
              </a:spcBef>
              <a:spcAft>
                <a:spcPts val="0"/>
              </a:spcAft>
              <a:buClr>
                <a:srgbClr val="000000"/>
              </a:buClr>
              <a:buSzPts val="1400"/>
              <a:buFont typeface="Arial"/>
              <a:buChar char="•"/>
            </a:pPr>
            <a:r>
              <a:rPr lang="ru-RU" sz="1400" b="0" i="0" u="none" strike="noStrike" cap="none">
                <a:solidFill>
                  <a:srgbClr val="000000"/>
                </a:solidFill>
                <a:latin typeface="Calibri"/>
                <a:ea typeface="Calibri"/>
                <a:cs typeface="Calibri"/>
                <a:sym typeface="Calibri"/>
              </a:rPr>
              <a:t>Цели и задачи занятия </a:t>
            </a:r>
            <a:endParaRPr sz="1400" b="0" i="0" u="none" strike="noStrike" cap="none">
              <a:solidFill>
                <a:schemeClr val="dk1"/>
              </a:solidFill>
              <a:latin typeface="Arial"/>
              <a:ea typeface="Arial"/>
              <a:cs typeface="Arial"/>
              <a:sym typeface="Arial"/>
            </a:endParaRPr>
          </a:p>
          <a:p>
            <a:pPr marL="285840" marR="0" lvl="0" indent="-284400" algn="l" rtl="0">
              <a:lnSpc>
                <a:spcPct val="100000"/>
              </a:lnSpc>
              <a:spcBef>
                <a:spcPts val="0"/>
              </a:spcBef>
              <a:spcAft>
                <a:spcPts val="0"/>
              </a:spcAft>
              <a:buClr>
                <a:srgbClr val="000000"/>
              </a:buClr>
              <a:buSzPts val="1400"/>
              <a:buFont typeface="Arial"/>
              <a:buChar char="•"/>
            </a:pPr>
            <a:r>
              <a:rPr lang="ru-RU" sz="1400" b="0" i="0" u="none" strike="noStrike" cap="none">
                <a:solidFill>
                  <a:srgbClr val="000000"/>
                </a:solidFill>
                <a:latin typeface="Calibri"/>
                <a:ea typeface="Calibri"/>
                <a:cs typeface="Calibri"/>
                <a:sym typeface="Calibri"/>
              </a:rPr>
              <a:t>Результаты занятия </a:t>
            </a:r>
            <a:endParaRPr sz="1400" b="0" i="0" u="none" strike="noStrike" cap="none">
              <a:solidFill>
                <a:schemeClr val="dk1"/>
              </a:solidFill>
              <a:latin typeface="Arial"/>
              <a:ea typeface="Arial"/>
              <a:cs typeface="Arial"/>
              <a:sym typeface="Arial"/>
            </a:endParaRPr>
          </a:p>
          <a:p>
            <a:pPr marL="285840" marR="0" lvl="0" indent="-284400" algn="l" rtl="0">
              <a:lnSpc>
                <a:spcPct val="100000"/>
              </a:lnSpc>
              <a:spcBef>
                <a:spcPts val="0"/>
              </a:spcBef>
              <a:spcAft>
                <a:spcPts val="0"/>
              </a:spcAft>
              <a:buClr>
                <a:srgbClr val="000000"/>
              </a:buClr>
              <a:buSzPts val="1400"/>
              <a:buFont typeface="Arial"/>
              <a:buChar char="•"/>
            </a:pPr>
            <a:r>
              <a:rPr lang="ru-RU" sz="1400" b="0" i="0" u="none" strike="noStrike" cap="none">
                <a:solidFill>
                  <a:srgbClr val="000000"/>
                </a:solidFill>
                <a:latin typeface="Calibri"/>
                <a:ea typeface="Calibri"/>
                <a:cs typeface="Calibri"/>
                <a:sym typeface="Calibri"/>
              </a:rPr>
              <a:t>Материалы для преподавателя</a:t>
            </a:r>
            <a:endParaRPr sz="1400" b="0" i="0" u="none" strike="noStrike" cap="none">
              <a:solidFill>
                <a:schemeClr val="dk1"/>
              </a:solidFill>
              <a:latin typeface="Arial"/>
              <a:ea typeface="Arial"/>
              <a:cs typeface="Arial"/>
              <a:sym typeface="Arial"/>
            </a:endParaRPr>
          </a:p>
          <a:p>
            <a:pPr marL="285840" marR="0" lvl="0" indent="-284400" algn="l" rtl="0">
              <a:lnSpc>
                <a:spcPct val="100000"/>
              </a:lnSpc>
              <a:spcBef>
                <a:spcPts val="0"/>
              </a:spcBef>
              <a:spcAft>
                <a:spcPts val="0"/>
              </a:spcAft>
              <a:buClr>
                <a:srgbClr val="000000"/>
              </a:buClr>
              <a:buSzPts val="1400"/>
              <a:buFont typeface="Arial"/>
              <a:buChar char="•"/>
            </a:pPr>
            <a:r>
              <a:rPr lang="ru-RU" sz="1400" b="0" i="0" u="none" strike="noStrike" cap="none">
                <a:solidFill>
                  <a:srgbClr val="000000"/>
                </a:solidFill>
                <a:latin typeface="Calibri"/>
                <a:ea typeface="Calibri"/>
                <a:cs typeface="Calibri"/>
                <a:sym typeface="Calibri"/>
              </a:rPr>
              <a:t>Материалы для ученика </a:t>
            </a:r>
            <a:endParaRPr sz="1400" b="0" i="0" u="none" strike="noStrike" cap="none">
              <a:solidFill>
                <a:schemeClr val="dk1"/>
              </a:solidFill>
              <a:latin typeface="Arial"/>
              <a:ea typeface="Arial"/>
              <a:cs typeface="Arial"/>
              <a:sym typeface="Arial"/>
            </a:endParaRPr>
          </a:p>
          <a:p>
            <a:pPr marL="285840" marR="0" lvl="0" indent="-284400" algn="l" rtl="0">
              <a:lnSpc>
                <a:spcPct val="100000"/>
              </a:lnSpc>
              <a:spcBef>
                <a:spcPts val="0"/>
              </a:spcBef>
              <a:spcAft>
                <a:spcPts val="0"/>
              </a:spcAft>
              <a:buClr>
                <a:srgbClr val="000000"/>
              </a:buClr>
              <a:buSzPts val="1400"/>
              <a:buFont typeface="Arial"/>
              <a:buChar char="•"/>
            </a:pPr>
            <a:r>
              <a:rPr lang="ru-RU" sz="1400" b="0" i="0" u="none" strike="noStrike" cap="none">
                <a:solidFill>
                  <a:srgbClr val="000000"/>
                </a:solidFill>
                <a:latin typeface="Calibri"/>
                <a:ea typeface="Calibri"/>
                <a:cs typeface="Calibri"/>
                <a:sym typeface="Calibri"/>
              </a:rPr>
              <a:t>Тайминг проведения занятия </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ru-RU" sz="1800" b="1" i="0" u="none" strike="noStrike" cap="none">
                <a:solidFill>
                  <a:srgbClr val="000000"/>
                </a:solidFill>
                <a:latin typeface="Calibri"/>
                <a:ea typeface="Calibri"/>
                <a:cs typeface="Calibri"/>
                <a:sym typeface="Calibri"/>
              </a:rPr>
              <a:t>2. ТЕОРЕТИЧЕСКАЯ ЧАСТЬ</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285840" marR="0" lvl="0" indent="-284400" algn="l" rtl="0">
              <a:lnSpc>
                <a:spcPct val="100000"/>
              </a:lnSpc>
              <a:spcBef>
                <a:spcPts val="0"/>
              </a:spcBef>
              <a:spcAft>
                <a:spcPts val="0"/>
              </a:spcAft>
              <a:buClr>
                <a:schemeClr val="dk1"/>
              </a:buClr>
              <a:buSzPts val="1400"/>
              <a:buFont typeface="Arial"/>
              <a:buChar char="•"/>
            </a:pPr>
            <a:r>
              <a:rPr lang="ru-RU">
                <a:latin typeface="Calibri"/>
                <a:ea typeface="Calibri"/>
                <a:cs typeface="Calibri"/>
                <a:sym typeface="Calibri"/>
              </a:rPr>
              <a:t>Итерационный и рекурсионный подход к решению задач</a:t>
            </a:r>
            <a:endParaRPr sz="1400" b="0" i="0" u="none" strike="noStrike" cap="none">
              <a:solidFill>
                <a:schemeClr val="dk1"/>
              </a:solidFill>
              <a:latin typeface="Calibri"/>
              <a:ea typeface="Calibri"/>
              <a:cs typeface="Calibri"/>
              <a:sym typeface="Calibri"/>
            </a:endParaRPr>
          </a:p>
          <a:p>
            <a:pPr marL="45720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a:p>
            <a:pPr marL="285840" marR="0" lvl="0" indent="-233640" algn="l" rtl="0">
              <a:lnSpc>
                <a:spcPct val="100000"/>
              </a:lnSpc>
              <a:spcBef>
                <a:spcPts val="0"/>
              </a:spcBef>
              <a:spcAft>
                <a:spcPts val="0"/>
              </a:spcAft>
              <a:buClr>
                <a:srgbClr val="000000"/>
              </a:buClr>
              <a:buSzPts val="1800"/>
              <a:buFont typeface="Arial"/>
              <a:buNone/>
            </a:pPr>
            <a:r>
              <a:rPr lang="ru-RU" sz="1800" b="1" i="0" u="none" strike="noStrike" cap="none">
                <a:solidFill>
                  <a:srgbClr val="000000"/>
                </a:solidFill>
                <a:latin typeface="Calibri"/>
                <a:ea typeface="Calibri"/>
                <a:cs typeface="Calibri"/>
                <a:sym typeface="Calibri"/>
              </a:rPr>
              <a:t>3. ПРАКТИЧЕСКАЯ ЧАСТЬ</a:t>
            </a:r>
            <a:r>
              <a:rPr lang="ru-RU" sz="800" b="1" i="0" u="none" strike="noStrike" cap="none">
                <a:solidFill>
                  <a:srgbClr val="000000"/>
                </a:solidFill>
                <a:latin typeface="Calibri"/>
                <a:ea typeface="Calibri"/>
                <a:cs typeface="Calibri"/>
                <a:sym typeface="Calibri"/>
              </a:rPr>
              <a:t> </a:t>
            </a:r>
            <a:endParaRPr sz="800" b="0" i="0" u="none" strike="noStrike" cap="none">
              <a:solidFill>
                <a:schemeClr val="dk1"/>
              </a:solidFill>
              <a:latin typeface="Arial"/>
              <a:ea typeface="Arial"/>
              <a:cs typeface="Arial"/>
              <a:sym typeface="Arial"/>
            </a:endParaRPr>
          </a:p>
          <a:p>
            <a:pPr marL="285840" marR="0" lvl="0" indent="-233640" algn="l" rtl="0">
              <a:lnSpc>
                <a:spcPct val="100000"/>
              </a:lnSpc>
              <a:spcBef>
                <a:spcPts val="0"/>
              </a:spcBef>
              <a:spcAft>
                <a:spcPts val="0"/>
              </a:spcAft>
              <a:buClr>
                <a:srgbClr val="000000"/>
              </a:buClr>
              <a:buSzPts val="800"/>
              <a:buFont typeface="Arial"/>
              <a:buNone/>
            </a:pPr>
            <a:endParaRPr sz="800" b="0" i="0" u="none" strike="noStrike" cap="none">
              <a:solidFill>
                <a:schemeClr val="dk1"/>
              </a:solidFill>
              <a:latin typeface="Arial"/>
              <a:ea typeface="Arial"/>
              <a:cs typeface="Arial"/>
              <a:sym typeface="Arial"/>
            </a:endParaRPr>
          </a:p>
          <a:p>
            <a:pPr marL="285840" marR="0" lvl="0" indent="-284400" algn="l" rtl="0">
              <a:lnSpc>
                <a:spcPct val="100000"/>
              </a:lnSpc>
              <a:spcBef>
                <a:spcPts val="0"/>
              </a:spcBef>
              <a:spcAft>
                <a:spcPts val="0"/>
              </a:spcAft>
              <a:buClr>
                <a:schemeClr val="dk1"/>
              </a:buClr>
              <a:buSzPts val="1400"/>
              <a:buFont typeface="Arial"/>
              <a:buChar char="•"/>
            </a:pPr>
            <a:r>
              <a:rPr lang="ru-RU">
                <a:latin typeface="Calibri"/>
                <a:ea typeface="Calibri"/>
                <a:cs typeface="Calibri"/>
                <a:sym typeface="Calibri"/>
              </a:rPr>
              <a:t>Работа с рекурсией</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ru-RU" sz="1800" b="0" i="0" u="none" strike="noStrike" cap="none">
                <a:solidFill>
                  <a:schemeClr val="dk1"/>
                </a:solidFill>
                <a:latin typeface="Arial"/>
                <a:ea typeface="Arial"/>
                <a:cs typeface="Arial"/>
                <a:sym typeface="Arial"/>
              </a:rPr>
              <a:t/>
            </a:r>
            <a:br>
              <a:rPr lang="ru-RU" sz="1800" b="0" i="0" u="none" strike="noStrike" cap="none">
                <a:solidFill>
                  <a:schemeClr val="dk1"/>
                </a:solidFill>
                <a:latin typeface="Arial"/>
                <a:ea typeface="Arial"/>
                <a:cs typeface="Arial"/>
                <a:sym typeface="Arial"/>
              </a:rPr>
            </a:br>
            <a:endParaRPr sz="1400" b="0" i="0" u="none" strike="noStrike" cap="none">
              <a:solidFill>
                <a:schemeClr val="dk1"/>
              </a:solidFill>
              <a:latin typeface="Arial"/>
              <a:ea typeface="Arial"/>
              <a:cs typeface="Arial"/>
              <a:sym typeface="Arial"/>
            </a:endParaRPr>
          </a:p>
          <a:p>
            <a:pPr marL="0" marR="0" lvl="0" indent="0" algn="l" rtl="0">
              <a:lnSpc>
                <a:spcPct val="8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pic>
        <p:nvPicPr>
          <p:cNvPr id="183" name="Google Shape;183;g642016b7f7_0_1"/>
          <p:cNvPicPr preferRelativeResize="0"/>
          <p:nvPr/>
        </p:nvPicPr>
        <p:blipFill rotWithShape="1">
          <a:blip r:embed="rId5">
            <a:alphaModFix/>
          </a:blip>
          <a:srcRect/>
          <a:stretch/>
        </p:blipFill>
        <p:spPr>
          <a:xfrm>
            <a:off x="3600" y="998640"/>
            <a:ext cx="640080" cy="699120"/>
          </a:xfrm>
          <a:prstGeom prst="rect">
            <a:avLst/>
          </a:prstGeom>
          <a:noFill/>
          <a:ln>
            <a:noFill/>
          </a:ln>
        </p:spPr>
      </p:pic>
      <p:pic>
        <p:nvPicPr>
          <p:cNvPr id="184" name="Google Shape;184;g642016b7f7_0_1"/>
          <p:cNvPicPr preferRelativeResize="0"/>
          <p:nvPr/>
        </p:nvPicPr>
        <p:blipFill rotWithShape="1">
          <a:blip r:embed="rId4">
            <a:alphaModFix/>
          </a:blip>
          <a:srcRect/>
          <a:stretch/>
        </p:blipFill>
        <p:spPr>
          <a:xfrm>
            <a:off x="8198640" y="437400"/>
            <a:ext cx="309240" cy="257760"/>
          </a:xfrm>
          <a:prstGeom prst="rect">
            <a:avLst/>
          </a:prstGeom>
          <a:noFill/>
          <a:ln>
            <a:noFill/>
          </a:ln>
        </p:spPr>
      </p:pic>
      <p:sp>
        <p:nvSpPr>
          <p:cNvPr id="185" name="Google Shape;185;g642016b7f7_0_1"/>
          <p:cNvSpPr/>
          <p:nvPr/>
        </p:nvSpPr>
        <p:spPr>
          <a:xfrm>
            <a:off x="7701840" y="6388200"/>
            <a:ext cx="900300" cy="24330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186" name="Google Shape;186;g642016b7f7_0_1"/>
          <p:cNvPicPr preferRelativeResize="0"/>
          <p:nvPr/>
        </p:nvPicPr>
        <p:blipFill rotWithShape="1">
          <a:blip r:embed="rId6">
            <a:alphaModFix/>
          </a:blip>
          <a:srcRect/>
          <a:stretch/>
        </p:blipFill>
        <p:spPr>
          <a:xfrm>
            <a:off x="7833600" y="6606360"/>
            <a:ext cx="672481" cy="23400"/>
          </a:xfrm>
          <a:prstGeom prst="rect">
            <a:avLst/>
          </a:prstGeom>
          <a:noFill/>
          <a:ln>
            <a:noFill/>
          </a:ln>
        </p:spPr>
      </p:pic>
      <p:pic>
        <p:nvPicPr>
          <p:cNvPr id="187" name="Google Shape;187;g642016b7f7_0_1"/>
          <p:cNvPicPr preferRelativeResize="0"/>
          <p:nvPr/>
        </p:nvPicPr>
        <p:blipFill rotWithShape="1">
          <a:blip r:embed="rId7">
            <a:alphaModFix/>
          </a:blip>
          <a:srcRect/>
          <a:stretch/>
        </p:blipFill>
        <p:spPr>
          <a:xfrm>
            <a:off x="8653320" y="6401880"/>
            <a:ext cx="227159" cy="215278"/>
          </a:xfrm>
          <a:prstGeom prst="rect">
            <a:avLst/>
          </a:prstGeom>
          <a:noFill/>
          <a:ln>
            <a:noFill/>
          </a:ln>
        </p:spPr>
      </p:pic>
      <p:sp>
        <p:nvSpPr>
          <p:cNvPr id="188" name="Google Shape;188;g642016b7f7_0_1"/>
          <p:cNvSpPr/>
          <p:nvPr/>
        </p:nvSpPr>
        <p:spPr>
          <a:xfrm>
            <a:off x="4411800" y="447130"/>
            <a:ext cx="3818100" cy="36420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ru-RU" sz="900" b="1">
                <a:latin typeface="Calibri"/>
                <a:ea typeface="Calibri"/>
                <a:cs typeface="Calibri"/>
                <a:sym typeface="Calibri"/>
              </a:rPr>
              <a:t>РЕКУРСИЯ.</a:t>
            </a:r>
            <a:endParaRPr sz="900" b="1" i="0" u="none" strike="noStrike" cap="none">
              <a:solidFill>
                <a:srgbClr val="000000"/>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92"/>
        <p:cNvGrpSpPr/>
        <p:nvPr/>
      </p:nvGrpSpPr>
      <p:grpSpPr>
        <a:xfrm>
          <a:off x="0" y="0"/>
          <a:ext cx="0" cy="0"/>
          <a:chOff x="0" y="0"/>
          <a:chExt cx="0" cy="0"/>
        </a:xfrm>
      </p:grpSpPr>
      <p:sp>
        <p:nvSpPr>
          <p:cNvPr id="193" name="Google Shape;193;g642016b7f7_0_66"/>
          <p:cNvSpPr/>
          <p:nvPr/>
        </p:nvSpPr>
        <p:spPr>
          <a:xfrm>
            <a:off x="766080" y="936360"/>
            <a:ext cx="6944700" cy="882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600"/>
              <a:buFont typeface="Arial"/>
              <a:buNone/>
            </a:pPr>
            <a:r>
              <a:rPr lang="ru-RU" sz="2600" b="1" i="0" u="none" strike="noStrike" cap="none">
                <a:solidFill>
                  <a:srgbClr val="000000"/>
                </a:solidFill>
                <a:latin typeface="Calibri"/>
                <a:ea typeface="Calibri"/>
                <a:cs typeface="Calibri"/>
                <a:sym typeface="Calibri"/>
              </a:rPr>
              <a:t>ВВЕДЕНИЕ. </a:t>
            </a:r>
            <a:endParaRPr sz="26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600"/>
              <a:buFont typeface="Arial"/>
              <a:buNone/>
            </a:pPr>
            <a:r>
              <a:rPr lang="ru-RU" sz="2600" b="1" i="0" u="none" strike="noStrike" cap="none" dirty="0">
                <a:solidFill>
                  <a:srgbClr val="000000"/>
                </a:solidFill>
                <a:latin typeface="Calibri"/>
                <a:ea typeface="Calibri"/>
                <a:cs typeface="Calibri"/>
                <a:sym typeface="Calibri"/>
              </a:rPr>
              <a:t>ОРГАНИЗАЦИОННАЯ ИНФОРМАЦИЯ</a:t>
            </a:r>
            <a:r>
              <a:rPr lang="ru-RU" sz="2600" b="0" i="0" u="none" strike="noStrike" cap="none" dirty="0">
                <a:solidFill>
                  <a:srgbClr val="000000"/>
                </a:solidFill>
                <a:latin typeface="Calibri"/>
                <a:ea typeface="Calibri"/>
                <a:cs typeface="Calibri"/>
                <a:sym typeface="Calibri"/>
              </a:rPr>
              <a:t> </a:t>
            </a:r>
            <a:endParaRPr sz="2600" b="0" i="0" u="none" strike="noStrike" cap="none" dirty="0">
              <a:solidFill>
                <a:schemeClr val="dk1"/>
              </a:solidFill>
              <a:latin typeface="Arial"/>
              <a:ea typeface="Arial"/>
              <a:cs typeface="Arial"/>
              <a:sym typeface="Arial"/>
            </a:endParaRPr>
          </a:p>
        </p:txBody>
      </p:sp>
      <p:pic>
        <p:nvPicPr>
          <p:cNvPr id="194" name="Google Shape;194;g642016b7f7_0_66"/>
          <p:cNvPicPr preferRelativeResize="0"/>
          <p:nvPr/>
        </p:nvPicPr>
        <p:blipFill rotWithShape="1">
          <a:blip r:embed="rId3">
            <a:alphaModFix/>
          </a:blip>
          <a:srcRect/>
          <a:stretch/>
        </p:blipFill>
        <p:spPr>
          <a:xfrm>
            <a:off x="693720" y="866520"/>
            <a:ext cx="74160" cy="448560"/>
          </a:xfrm>
          <a:prstGeom prst="rect">
            <a:avLst/>
          </a:prstGeom>
          <a:noFill/>
          <a:ln>
            <a:noFill/>
          </a:ln>
        </p:spPr>
      </p:pic>
      <p:pic>
        <p:nvPicPr>
          <p:cNvPr id="195" name="Google Shape;195;g642016b7f7_0_66"/>
          <p:cNvPicPr preferRelativeResize="0"/>
          <p:nvPr/>
        </p:nvPicPr>
        <p:blipFill rotWithShape="1">
          <a:blip r:embed="rId4">
            <a:alphaModFix/>
          </a:blip>
          <a:srcRect/>
          <a:stretch/>
        </p:blipFill>
        <p:spPr>
          <a:xfrm>
            <a:off x="736920" y="422280"/>
            <a:ext cx="1690198" cy="296640"/>
          </a:xfrm>
          <a:prstGeom prst="rect">
            <a:avLst/>
          </a:prstGeom>
          <a:noFill/>
          <a:ln>
            <a:noFill/>
          </a:ln>
        </p:spPr>
      </p:pic>
      <p:sp>
        <p:nvSpPr>
          <p:cNvPr id="196" name="Google Shape;196;g642016b7f7_0_66"/>
          <p:cNvSpPr/>
          <p:nvPr/>
        </p:nvSpPr>
        <p:spPr>
          <a:xfrm>
            <a:off x="8556840" y="419040"/>
            <a:ext cx="264300" cy="2733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ru-RU" sz="1200" b="0" i="0" u="none" strike="noStrike" cap="none">
                <a:solidFill>
                  <a:srgbClr val="000000"/>
                </a:solidFill>
                <a:latin typeface="Calibri"/>
                <a:ea typeface="Calibri"/>
                <a:cs typeface="Calibri"/>
                <a:sym typeface="Calibri"/>
              </a:rPr>
              <a:t>3</a:t>
            </a:r>
            <a:endParaRPr sz="1200" b="0" i="0" u="none" strike="noStrike" cap="none">
              <a:solidFill>
                <a:schemeClr val="dk1"/>
              </a:solidFill>
              <a:latin typeface="Arial"/>
              <a:ea typeface="Arial"/>
              <a:cs typeface="Arial"/>
              <a:sym typeface="Arial"/>
            </a:endParaRPr>
          </a:p>
        </p:txBody>
      </p:sp>
      <p:pic>
        <p:nvPicPr>
          <p:cNvPr id="197" name="Google Shape;197;g642016b7f7_0_66"/>
          <p:cNvPicPr preferRelativeResize="0"/>
          <p:nvPr/>
        </p:nvPicPr>
        <p:blipFill rotWithShape="1">
          <a:blip r:embed="rId5">
            <a:alphaModFix/>
          </a:blip>
          <a:srcRect/>
          <a:stretch/>
        </p:blipFill>
        <p:spPr>
          <a:xfrm>
            <a:off x="8839440" y="447120"/>
            <a:ext cx="309240" cy="257760"/>
          </a:xfrm>
          <a:prstGeom prst="rect">
            <a:avLst/>
          </a:prstGeom>
          <a:noFill/>
          <a:ln>
            <a:noFill/>
          </a:ln>
        </p:spPr>
      </p:pic>
      <p:pic>
        <p:nvPicPr>
          <p:cNvPr id="198" name="Google Shape;198;g642016b7f7_0_66"/>
          <p:cNvPicPr preferRelativeResize="0"/>
          <p:nvPr/>
        </p:nvPicPr>
        <p:blipFill rotWithShape="1">
          <a:blip r:embed="rId6">
            <a:alphaModFix/>
          </a:blip>
          <a:srcRect/>
          <a:stretch/>
        </p:blipFill>
        <p:spPr>
          <a:xfrm>
            <a:off x="3600" y="998640"/>
            <a:ext cx="640080" cy="699120"/>
          </a:xfrm>
          <a:prstGeom prst="rect">
            <a:avLst/>
          </a:prstGeom>
          <a:noFill/>
          <a:ln>
            <a:noFill/>
          </a:ln>
        </p:spPr>
      </p:pic>
      <p:pic>
        <p:nvPicPr>
          <p:cNvPr id="199" name="Google Shape;199;g642016b7f7_0_66"/>
          <p:cNvPicPr preferRelativeResize="0"/>
          <p:nvPr/>
        </p:nvPicPr>
        <p:blipFill rotWithShape="1">
          <a:blip r:embed="rId5">
            <a:alphaModFix/>
          </a:blip>
          <a:srcRect/>
          <a:stretch/>
        </p:blipFill>
        <p:spPr>
          <a:xfrm>
            <a:off x="8198640" y="437400"/>
            <a:ext cx="309240" cy="257760"/>
          </a:xfrm>
          <a:prstGeom prst="rect">
            <a:avLst/>
          </a:prstGeom>
          <a:noFill/>
          <a:ln>
            <a:noFill/>
          </a:ln>
        </p:spPr>
      </p:pic>
      <p:sp>
        <p:nvSpPr>
          <p:cNvPr id="200" name="Google Shape;200;g642016b7f7_0_66"/>
          <p:cNvSpPr/>
          <p:nvPr/>
        </p:nvSpPr>
        <p:spPr>
          <a:xfrm>
            <a:off x="808925" y="2170800"/>
            <a:ext cx="7573200" cy="38145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ru-RU" sz="1800" b="1" i="0" u="none" strike="noStrike" cap="none" dirty="0">
                <a:solidFill>
                  <a:srgbClr val="000000"/>
                </a:solidFill>
                <a:latin typeface="Calibri"/>
                <a:ea typeface="Calibri"/>
                <a:cs typeface="Calibri"/>
                <a:sym typeface="Calibri"/>
              </a:rPr>
              <a:t>Тема: </a:t>
            </a:r>
            <a:r>
              <a:rPr lang="ru-RU" sz="1800" b="1" i="0" u="none" strike="noStrike" cap="none" dirty="0" smtClean="0">
                <a:solidFill>
                  <a:srgbClr val="000000"/>
                </a:solidFill>
                <a:latin typeface="Calibri"/>
                <a:ea typeface="Calibri"/>
                <a:cs typeface="Calibri"/>
                <a:sym typeface="Calibri"/>
              </a:rPr>
              <a:t>Рекурсия</a:t>
            </a: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ru-RU" sz="1600" b="1" i="0" u="none" strike="noStrike" cap="none" dirty="0">
                <a:solidFill>
                  <a:srgbClr val="000000"/>
                </a:solidFill>
                <a:latin typeface="Calibri"/>
                <a:ea typeface="Calibri"/>
                <a:cs typeface="Calibri"/>
                <a:sym typeface="Calibri"/>
              </a:rPr>
              <a:t>Цели и задачи:</a:t>
            </a:r>
            <a:endParaRPr sz="16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chemeClr val="dk1"/>
              </a:solidFill>
              <a:latin typeface="Arial"/>
              <a:ea typeface="Arial"/>
              <a:cs typeface="Arial"/>
              <a:sym typeface="Arial"/>
            </a:endParaRPr>
          </a:p>
          <a:p>
            <a:pPr marL="216000" marR="0" lvl="0" indent="-216000" algn="l" rtl="0">
              <a:lnSpc>
                <a:spcPct val="100000"/>
              </a:lnSpc>
              <a:spcBef>
                <a:spcPts val="0"/>
              </a:spcBef>
              <a:spcAft>
                <a:spcPts val="0"/>
              </a:spcAft>
              <a:buClr>
                <a:srgbClr val="000000"/>
              </a:buClr>
              <a:buSzPts val="630"/>
              <a:buFont typeface="Noto Sans Symbols"/>
              <a:buChar char="●"/>
            </a:pPr>
            <a:r>
              <a:rPr lang="ru-RU" sz="1400" b="0" i="0" u="none" strike="noStrike" cap="none" dirty="0">
                <a:solidFill>
                  <a:srgbClr val="000000"/>
                </a:solidFill>
                <a:latin typeface="Calibri"/>
                <a:ea typeface="Calibri"/>
                <a:cs typeface="Calibri"/>
                <a:sym typeface="Calibri"/>
              </a:rPr>
              <a:t>Научиться работать с </a:t>
            </a:r>
            <a:r>
              <a:rPr lang="ru-RU" dirty="0">
                <a:latin typeface="Calibri"/>
                <a:ea typeface="Calibri"/>
                <a:cs typeface="Calibri"/>
                <a:sym typeface="Calibri"/>
              </a:rPr>
              <a:t>рекурсией</a:t>
            </a:r>
            <a:endParaRPr sz="14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ru-RU" sz="1800" b="0" i="0" u="none" strike="noStrike" cap="none" dirty="0">
                <a:solidFill>
                  <a:schemeClr val="dk1"/>
                </a:solidFill>
                <a:latin typeface="Arial"/>
                <a:ea typeface="Arial"/>
                <a:cs typeface="Arial"/>
                <a:sym typeface="Arial"/>
              </a:rPr>
              <a:t/>
            </a:r>
            <a:br>
              <a:rPr lang="ru-RU" sz="1800" b="0" i="0" u="none" strike="noStrike" cap="none" dirty="0">
                <a:solidFill>
                  <a:schemeClr val="dk1"/>
                </a:solidFill>
                <a:latin typeface="Arial"/>
                <a:ea typeface="Arial"/>
                <a:cs typeface="Arial"/>
                <a:sym typeface="Arial"/>
              </a:rPr>
            </a:br>
            <a:r>
              <a:rPr lang="ru-RU" sz="1600" b="1" i="0" u="none" strike="noStrike" cap="none" dirty="0">
                <a:solidFill>
                  <a:srgbClr val="000000"/>
                </a:solidFill>
                <a:latin typeface="Calibri"/>
                <a:ea typeface="Calibri"/>
                <a:cs typeface="Calibri"/>
                <a:sym typeface="Calibri"/>
              </a:rPr>
              <a:t>По результатам занятия слушатель будет знать: </a:t>
            </a:r>
            <a:endParaRPr sz="16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dirty="0">
              <a:solidFill>
                <a:schemeClr val="dk1"/>
              </a:solidFill>
              <a:latin typeface="Arial"/>
              <a:ea typeface="Arial"/>
              <a:cs typeface="Arial"/>
              <a:sym typeface="Arial"/>
            </a:endParaRPr>
          </a:p>
          <a:p>
            <a:pPr marL="171358" marR="0" lvl="0" indent="-169918" algn="l" rtl="0">
              <a:lnSpc>
                <a:spcPct val="100000"/>
              </a:lnSpc>
              <a:spcBef>
                <a:spcPts val="0"/>
              </a:spcBef>
              <a:spcAft>
                <a:spcPts val="0"/>
              </a:spcAft>
              <a:buClr>
                <a:srgbClr val="000000"/>
              </a:buClr>
              <a:buSzPts val="1400"/>
              <a:buFont typeface="Arial"/>
              <a:buChar char="•"/>
            </a:pPr>
            <a:r>
              <a:rPr lang="ru-RU" dirty="0">
                <a:latin typeface="Calibri"/>
                <a:ea typeface="Calibri"/>
                <a:cs typeface="Calibri"/>
                <a:sym typeface="Calibri"/>
              </a:rPr>
              <a:t>Что такое рекурсия и какие у неё преимущества</a:t>
            </a:r>
            <a:endParaRPr dirty="0">
              <a:latin typeface="Calibri"/>
              <a:ea typeface="Calibri"/>
              <a:cs typeface="Calibri"/>
              <a:sym typeface="Calibri"/>
            </a:endParaRPr>
          </a:p>
        </p:txBody>
      </p:sp>
      <p:sp>
        <p:nvSpPr>
          <p:cNvPr id="201" name="Google Shape;201;g642016b7f7_0_66"/>
          <p:cNvSpPr/>
          <p:nvPr/>
        </p:nvSpPr>
        <p:spPr>
          <a:xfrm>
            <a:off x="7701840" y="6388200"/>
            <a:ext cx="900300" cy="24330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202" name="Google Shape;202;g642016b7f7_0_66"/>
          <p:cNvPicPr preferRelativeResize="0"/>
          <p:nvPr/>
        </p:nvPicPr>
        <p:blipFill rotWithShape="1">
          <a:blip r:embed="rId7">
            <a:alphaModFix/>
          </a:blip>
          <a:srcRect/>
          <a:stretch/>
        </p:blipFill>
        <p:spPr>
          <a:xfrm>
            <a:off x="7833600" y="6606360"/>
            <a:ext cx="672481" cy="23400"/>
          </a:xfrm>
          <a:prstGeom prst="rect">
            <a:avLst/>
          </a:prstGeom>
          <a:noFill/>
          <a:ln>
            <a:noFill/>
          </a:ln>
        </p:spPr>
      </p:pic>
      <p:pic>
        <p:nvPicPr>
          <p:cNvPr id="203" name="Google Shape;203;g642016b7f7_0_66"/>
          <p:cNvPicPr preferRelativeResize="0"/>
          <p:nvPr/>
        </p:nvPicPr>
        <p:blipFill rotWithShape="1">
          <a:blip r:embed="rId8">
            <a:alphaModFix/>
          </a:blip>
          <a:srcRect/>
          <a:stretch/>
        </p:blipFill>
        <p:spPr>
          <a:xfrm>
            <a:off x="8653320" y="6401880"/>
            <a:ext cx="227159" cy="215278"/>
          </a:xfrm>
          <a:prstGeom prst="rect">
            <a:avLst/>
          </a:prstGeom>
          <a:noFill/>
          <a:ln>
            <a:noFill/>
          </a:ln>
        </p:spPr>
      </p:pic>
      <p:sp>
        <p:nvSpPr>
          <p:cNvPr id="204" name="Google Shape;204;g642016b7f7_0_66"/>
          <p:cNvSpPr/>
          <p:nvPr/>
        </p:nvSpPr>
        <p:spPr>
          <a:xfrm>
            <a:off x="4411800" y="447130"/>
            <a:ext cx="3818100" cy="36420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ru-RU" sz="900" b="1">
                <a:latin typeface="Calibri"/>
                <a:ea typeface="Calibri"/>
                <a:cs typeface="Calibri"/>
                <a:sym typeface="Calibri"/>
              </a:rPr>
              <a:t>РЕКУРСИЯ.</a:t>
            </a:r>
            <a:endParaRPr sz="900" b="1" i="0" u="none" strike="noStrike" cap="none">
              <a:solidFill>
                <a:srgbClr val="000000"/>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8"/>
        <p:cNvGrpSpPr/>
        <p:nvPr/>
      </p:nvGrpSpPr>
      <p:grpSpPr>
        <a:xfrm>
          <a:off x="0" y="0"/>
          <a:ext cx="0" cy="0"/>
          <a:chOff x="0" y="0"/>
          <a:chExt cx="0" cy="0"/>
        </a:xfrm>
      </p:grpSpPr>
      <p:pic>
        <p:nvPicPr>
          <p:cNvPr id="209" name="Google Shape;209;g642016b7f7_0_132"/>
          <p:cNvPicPr preferRelativeResize="0"/>
          <p:nvPr/>
        </p:nvPicPr>
        <p:blipFill rotWithShape="1">
          <a:blip r:embed="rId3">
            <a:alphaModFix/>
          </a:blip>
          <a:srcRect/>
          <a:stretch/>
        </p:blipFill>
        <p:spPr>
          <a:xfrm>
            <a:off x="736920" y="422280"/>
            <a:ext cx="1690198" cy="296640"/>
          </a:xfrm>
          <a:prstGeom prst="rect">
            <a:avLst/>
          </a:prstGeom>
          <a:noFill/>
          <a:ln>
            <a:noFill/>
          </a:ln>
        </p:spPr>
      </p:pic>
      <p:sp>
        <p:nvSpPr>
          <p:cNvPr id="210" name="Google Shape;210;g642016b7f7_0_132"/>
          <p:cNvSpPr/>
          <p:nvPr/>
        </p:nvSpPr>
        <p:spPr>
          <a:xfrm>
            <a:off x="8556840" y="419040"/>
            <a:ext cx="264300" cy="2733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ru-RU" sz="1200" b="0" i="0" u="none" strike="noStrike" cap="none">
                <a:solidFill>
                  <a:srgbClr val="000000"/>
                </a:solidFill>
                <a:latin typeface="Calibri"/>
                <a:ea typeface="Calibri"/>
                <a:cs typeface="Calibri"/>
                <a:sym typeface="Calibri"/>
              </a:rPr>
              <a:t>4</a:t>
            </a:r>
            <a:endParaRPr sz="1200" b="0" i="0" u="none" strike="noStrike" cap="none">
              <a:solidFill>
                <a:schemeClr val="dk1"/>
              </a:solidFill>
              <a:latin typeface="Arial"/>
              <a:ea typeface="Arial"/>
              <a:cs typeface="Arial"/>
              <a:sym typeface="Arial"/>
            </a:endParaRPr>
          </a:p>
        </p:txBody>
      </p:sp>
      <p:sp>
        <p:nvSpPr>
          <p:cNvPr id="211" name="Google Shape;211;g642016b7f7_0_132"/>
          <p:cNvSpPr/>
          <p:nvPr/>
        </p:nvSpPr>
        <p:spPr>
          <a:xfrm>
            <a:off x="690125" y="1153800"/>
            <a:ext cx="7553100" cy="6990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ru-RU" sz="2000" b="1" i="0" u="none" strike="noStrike" cap="none">
                <a:solidFill>
                  <a:srgbClr val="000000"/>
                </a:solidFill>
                <a:latin typeface="Calibri"/>
                <a:ea typeface="Calibri"/>
                <a:cs typeface="Calibri"/>
                <a:sym typeface="Calibri"/>
              </a:rPr>
              <a:t>Тема: </a:t>
            </a:r>
            <a:r>
              <a:rPr lang="ru-RU" sz="2000" b="1">
                <a:latin typeface="Calibri"/>
                <a:ea typeface="Calibri"/>
                <a:cs typeface="Calibri"/>
                <a:sym typeface="Calibri"/>
              </a:rPr>
              <a:t>Рекурсия</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ru-RU" sz="2000" b="0" i="0" u="none" strike="noStrike" cap="none">
                <a:solidFill>
                  <a:srgbClr val="000000"/>
                </a:solidFill>
                <a:latin typeface="Calibri"/>
                <a:ea typeface="Calibri"/>
                <a:cs typeface="Calibri"/>
                <a:sym typeface="Calibri"/>
              </a:rPr>
              <a:t> </a:t>
            </a:r>
            <a:endParaRPr sz="2000" b="0" i="0" u="none" strike="noStrike" cap="none">
              <a:solidFill>
                <a:schemeClr val="dk1"/>
              </a:solidFill>
              <a:latin typeface="Arial"/>
              <a:ea typeface="Arial"/>
              <a:cs typeface="Arial"/>
              <a:sym typeface="Arial"/>
            </a:endParaRPr>
          </a:p>
        </p:txBody>
      </p:sp>
      <p:sp>
        <p:nvSpPr>
          <p:cNvPr id="212" name="Google Shape;212;g642016b7f7_0_132"/>
          <p:cNvSpPr/>
          <p:nvPr/>
        </p:nvSpPr>
        <p:spPr>
          <a:xfrm>
            <a:off x="739080" y="1900440"/>
            <a:ext cx="5170800" cy="1794900"/>
          </a:xfrm>
          <a:prstGeom prst="rect">
            <a:avLst/>
          </a:prstGeom>
          <a:noFill/>
          <a:ln>
            <a:noFill/>
          </a:ln>
        </p:spPr>
        <p:txBody>
          <a:bodyPr spcFirstLastPara="1" wrap="square" lIns="90000" tIns="45000" rIns="90000" bIns="45000" anchor="t" anchorCtr="0">
            <a:noAutofit/>
          </a:bodyPr>
          <a:lstStyle/>
          <a:p>
            <a:pPr marL="216000" marR="0" lvl="0" indent="-175995" algn="l" rtl="0">
              <a:lnSpc>
                <a:spcPct val="100000"/>
              </a:lnSpc>
              <a:spcBef>
                <a:spcPts val="0"/>
              </a:spcBef>
              <a:spcAft>
                <a:spcPts val="0"/>
              </a:spcAft>
              <a:buClr>
                <a:srgbClr val="000000"/>
              </a:buClr>
              <a:buSzPts val="630"/>
              <a:buFont typeface="Noto Sans Symbols"/>
              <a:buNone/>
            </a:pPr>
            <a:endParaRPr sz="1400" b="0" i="0" u="none" strike="noStrike" cap="none" dirty="0">
              <a:solidFill>
                <a:schemeClr val="dk1"/>
              </a:solidFill>
              <a:latin typeface="Arial"/>
              <a:ea typeface="Arial"/>
              <a:cs typeface="Arial"/>
              <a:sym typeface="Arial"/>
            </a:endParaRPr>
          </a:p>
          <a:p>
            <a:pPr marL="216000" marR="0" lvl="0" indent="-175995" algn="l" rtl="0">
              <a:lnSpc>
                <a:spcPct val="100000"/>
              </a:lnSpc>
              <a:spcBef>
                <a:spcPts val="0"/>
              </a:spcBef>
              <a:spcAft>
                <a:spcPts val="0"/>
              </a:spcAft>
              <a:buClr>
                <a:srgbClr val="000000"/>
              </a:buClr>
              <a:buSzPts val="630"/>
              <a:buFont typeface="Noto Sans Symbols"/>
              <a:buNone/>
            </a:pPr>
            <a:endParaRPr sz="14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ru-RU" sz="1600" b="1" i="0" u="none" strike="noStrike" cap="none" dirty="0" err="1">
                <a:solidFill>
                  <a:srgbClr val="000000"/>
                </a:solidFill>
                <a:latin typeface="Calibri"/>
                <a:ea typeface="Calibri"/>
                <a:cs typeface="Calibri"/>
                <a:sym typeface="Calibri"/>
              </a:rPr>
              <a:t>Тайминг</a:t>
            </a:r>
            <a:r>
              <a:rPr lang="ru-RU" sz="1600" b="1" i="0" u="none" strike="noStrike" cap="none" dirty="0">
                <a:solidFill>
                  <a:srgbClr val="000000"/>
                </a:solidFill>
                <a:latin typeface="Calibri"/>
                <a:ea typeface="Calibri"/>
                <a:cs typeface="Calibri"/>
                <a:sym typeface="Calibri"/>
              </a:rPr>
              <a:t> занятия</a:t>
            </a:r>
            <a:endParaRPr sz="1600" b="0" i="0" u="none" strike="noStrike" cap="none" dirty="0">
              <a:solidFill>
                <a:schemeClr val="dk1"/>
              </a:solidFill>
              <a:latin typeface="Arial"/>
              <a:ea typeface="Arial"/>
              <a:cs typeface="Arial"/>
              <a:sym typeface="Arial"/>
            </a:endParaRPr>
          </a:p>
        </p:txBody>
      </p:sp>
      <p:pic>
        <p:nvPicPr>
          <p:cNvPr id="213" name="Google Shape;213;g642016b7f7_0_132"/>
          <p:cNvPicPr preferRelativeResize="0"/>
          <p:nvPr/>
        </p:nvPicPr>
        <p:blipFill rotWithShape="1">
          <a:blip r:embed="rId4">
            <a:alphaModFix/>
          </a:blip>
          <a:srcRect/>
          <a:stretch/>
        </p:blipFill>
        <p:spPr>
          <a:xfrm>
            <a:off x="8839440" y="447120"/>
            <a:ext cx="309240" cy="257760"/>
          </a:xfrm>
          <a:prstGeom prst="rect">
            <a:avLst/>
          </a:prstGeom>
          <a:noFill/>
          <a:ln>
            <a:noFill/>
          </a:ln>
        </p:spPr>
      </p:pic>
      <p:pic>
        <p:nvPicPr>
          <p:cNvPr id="214" name="Google Shape;214;g642016b7f7_0_132"/>
          <p:cNvPicPr preferRelativeResize="0"/>
          <p:nvPr/>
        </p:nvPicPr>
        <p:blipFill rotWithShape="1">
          <a:blip r:embed="rId5">
            <a:alphaModFix/>
          </a:blip>
          <a:srcRect/>
          <a:stretch/>
        </p:blipFill>
        <p:spPr>
          <a:xfrm>
            <a:off x="3600" y="998640"/>
            <a:ext cx="640080" cy="699120"/>
          </a:xfrm>
          <a:prstGeom prst="rect">
            <a:avLst/>
          </a:prstGeom>
          <a:noFill/>
          <a:ln>
            <a:noFill/>
          </a:ln>
        </p:spPr>
      </p:pic>
      <p:pic>
        <p:nvPicPr>
          <p:cNvPr id="215" name="Google Shape;215;g642016b7f7_0_132"/>
          <p:cNvPicPr preferRelativeResize="0"/>
          <p:nvPr/>
        </p:nvPicPr>
        <p:blipFill rotWithShape="1">
          <a:blip r:embed="rId4">
            <a:alphaModFix/>
          </a:blip>
          <a:srcRect/>
          <a:stretch/>
        </p:blipFill>
        <p:spPr>
          <a:xfrm>
            <a:off x="8198640" y="437400"/>
            <a:ext cx="309240" cy="257760"/>
          </a:xfrm>
          <a:prstGeom prst="rect">
            <a:avLst/>
          </a:prstGeom>
          <a:noFill/>
          <a:ln>
            <a:noFill/>
          </a:ln>
        </p:spPr>
      </p:pic>
      <p:graphicFrame>
        <p:nvGraphicFramePr>
          <p:cNvPr id="216" name="Google Shape;216;g642016b7f7_0_132"/>
          <p:cNvGraphicFramePr/>
          <p:nvPr>
            <p:extLst>
              <p:ext uri="{D42A27DB-BD31-4B8C-83A1-F6EECF244321}">
                <p14:modId xmlns:p14="http://schemas.microsoft.com/office/powerpoint/2010/main" val="1738325605"/>
              </p:ext>
            </p:extLst>
          </p:nvPr>
        </p:nvGraphicFramePr>
        <p:xfrm>
          <a:off x="745331" y="3267818"/>
          <a:ext cx="7725225" cy="2241875"/>
        </p:xfrm>
        <a:graphic>
          <a:graphicData uri="http://schemas.openxmlformats.org/drawingml/2006/table">
            <a:tbl>
              <a:tblPr>
                <a:noFill/>
                <a:tableStyleId>{8313586F-F825-40B3-B8B7-E72720242D48}</a:tableStyleId>
              </a:tblPr>
              <a:tblGrid>
                <a:gridCol w="411475">
                  <a:extLst>
                    <a:ext uri="{9D8B030D-6E8A-4147-A177-3AD203B41FA5}">
                      <a16:colId xmlns:a16="http://schemas.microsoft.com/office/drawing/2014/main" val="20000"/>
                    </a:ext>
                  </a:extLst>
                </a:gridCol>
                <a:gridCol w="4177800">
                  <a:extLst>
                    <a:ext uri="{9D8B030D-6E8A-4147-A177-3AD203B41FA5}">
                      <a16:colId xmlns:a16="http://schemas.microsoft.com/office/drawing/2014/main" val="20001"/>
                    </a:ext>
                  </a:extLst>
                </a:gridCol>
                <a:gridCol w="1738075">
                  <a:extLst>
                    <a:ext uri="{9D8B030D-6E8A-4147-A177-3AD203B41FA5}">
                      <a16:colId xmlns:a16="http://schemas.microsoft.com/office/drawing/2014/main" val="20002"/>
                    </a:ext>
                  </a:extLst>
                </a:gridCol>
                <a:gridCol w="1397875">
                  <a:extLst>
                    <a:ext uri="{9D8B030D-6E8A-4147-A177-3AD203B41FA5}">
                      <a16:colId xmlns:a16="http://schemas.microsoft.com/office/drawing/2014/main" val="20003"/>
                    </a:ext>
                  </a:extLst>
                </a:gridCol>
              </a:tblGrid>
              <a:tr h="274325">
                <a:tc>
                  <a:txBody>
                    <a:bodyPr/>
                    <a:lstStyle/>
                    <a:p>
                      <a:pPr marL="0" marR="0" lvl="0" indent="0" algn="ctr" rtl="0">
                        <a:lnSpc>
                          <a:spcPct val="100000"/>
                        </a:lnSpc>
                        <a:spcBef>
                          <a:spcPts val="0"/>
                        </a:spcBef>
                        <a:spcAft>
                          <a:spcPts val="0"/>
                        </a:spcAft>
                        <a:buClr>
                          <a:srgbClr val="000000"/>
                        </a:buClr>
                        <a:buSzPts val="1200"/>
                        <a:buFont typeface="Arial"/>
                        <a:buNone/>
                      </a:pPr>
                      <a:r>
                        <a:rPr lang="ru-RU" sz="1200" b="0" u="none" strike="noStrike" cap="none">
                          <a:solidFill>
                            <a:srgbClr val="000000"/>
                          </a:solidFill>
                          <a:latin typeface="Arial"/>
                          <a:ea typeface="Arial"/>
                          <a:cs typeface="Arial"/>
                          <a:sym typeface="Arial"/>
                        </a:rPr>
                        <a:t>№</a:t>
                      </a:r>
                      <a:r>
                        <a:rPr lang="ru-RU" sz="1200" b="1" u="none" strike="noStrike" cap="none">
                          <a:solidFill>
                            <a:srgbClr val="000000"/>
                          </a:solidFill>
                          <a:latin typeface="Calibri"/>
                          <a:ea typeface="Calibri"/>
                          <a:cs typeface="Calibri"/>
                          <a:sym typeface="Calibri"/>
                        </a:rPr>
                        <a:t>​</a:t>
                      </a:r>
                      <a:endParaRPr sz="1200" b="0" u="none" strike="noStrike" cap="none">
                        <a:latin typeface="Arial"/>
                        <a:ea typeface="Arial"/>
                        <a:cs typeface="Arial"/>
                        <a:sym typeface="Arial"/>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225" cap="flat" cmpd="sng">
                      <a:solidFill>
                        <a:srgbClr val="A5A5A5"/>
                      </a:solidFill>
                      <a:prstDash val="solid"/>
                      <a:round/>
                      <a:headEnd type="none" w="sm" len="sm"/>
                      <a:tailEnd type="none" w="sm" len="sm"/>
                    </a:lnT>
                    <a:lnB w="12225" cap="flat" cmpd="sng">
                      <a:solidFill>
                        <a:srgbClr val="A5A5A5"/>
                      </a:solidFill>
                      <a:prstDash val="solid"/>
                      <a:round/>
                      <a:headEnd type="none" w="sm" len="sm"/>
                      <a:tailEnd type="none" w="sm" len="sm"/>
                    </a:lnB>
                    <a:solidFill>
                      <a:srgbClr val="FEE500"/>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ru-RU" sz="1200" b="1" u="none" strike="noStrike" cap="none">
                          <a:solidFill>
                            <a:srgbClr val="000000"/>
                          </a:solidFill>
                          <a:latin typeface="Arial"/>
                          <a:ea typeface="Arial"/>
                          <a:cs typeface="Arial"/>
                          <a:sym typeface="Arial"/>
                        </a:rPr>
                        <a:t>Этапы</a:t>
                      </a:r>
                      <a:endParaRPr sz="1200" b="0" u="none" strike="noStrike" cap="none">
                        <a:latin typeface="Arial"/>
                        <a:ea typeface="Arial"/>
                        <a:cs typeface="Arial"/>
                        <a:sym typeface="Arial"/>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225" cap="flat" cmpd="sng">
                      <a:solidFill>
                        <a:srgbClr val="A5A5A5"/>
                      </a:solidFill>
                      <a:prstDash val="solid"/>
                      <a:round/>
                      <a:headEnd type="none" w="sm" len="sm"/>
                      <a:tailEnd type="none" w="sm" len="sm"/>
                    </a:lnT>
                    <a:lnB w="12225" cap="flat" cmpd="sng">
                      <a:solidFill>
                        <a:srgbClr val="A5A5A5"/>
                      </a:solidFill>
                      <a:prstDash val="solid"/>
                      <a:round/>
                      <a:headEnd type="none" w="sm" len="sm"/>
                      <a:tailEnd type="none" w="sm" len="sm"/>
                    </a:lnB>
                    <a:solidFill>
                      <a:srgbClr val="FEE500"/>
                    </a:solidFill>
                  </a:tcPr>
                </a:tc>
                <a:tc>
                  <a:txBody>
                    <a:bodyPr/>
                    <a:lstStyle/>
                    <a:p>
                      <a:pPr marL="0" marR="0" lvl="0" indent="0" algn="r" rtl="0">
                        <a:lnSpc>
                          <a:spcPct val="100000"/>
                        </a:lnSpc>
                        <a:spcBef>
                          <a:spcPts val="0"/>
                        </a:spcBef>
                        <a:spcAft>
                          <a:spcPts val="0"/>
                        </a:spcAft>
                        <a:buClr>
                          <a:srgbClr val="000000"/>
                        </a:buClr>
                        <a:buSzPts val="1200"/>
                        <a:buFont typeface="Arial"/>
                        <a:buNone/>
                      </a:pPr>
                      <a:r>
                        <a:rPr lang="ru-RU" sz="1200" b="1" u="none" strike="noStrike" cap="none">
                          <a:solidFill>
                            <a:srgbClr val="000000"/>
                          </a:solidFill>
                          <a:latin typeface="Arial"/>
                          <a:ea typeface="Arial"/>
                          <a:cs typeface="Arial"/>
                          <a:sym typeface="Arial"/>
                        </a:rPr>
                        <a:t>время</a:t>
                      </a:r>
                      <a:endParaRPr sz="1200" b="0" u="none" strike="noStrike" cap="none">
                        <a:latin typeface="Arial"/>
                        <a:ea typeface="Arial"/>
                        <a:cs typeface="Arial"/>
                        <a:sym typeface="Arial"/>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225" cap="flat" cmpd="sng">
                      <a:solidFill>
                        <a:srgbClr val="A5A5A5"/>
                      </a:solidFill>
                      <a:prstDash val="solid"/>
                      <a:round/>
                      <a:headEnd type="none" w="sm" len="sm"/>
                      <a:tailEnd type="none" w="sm" len="sm"/>
                    </a:lnT>
                    <a:lnB w="12225" cap="flat" cmpd="sng">
                      <a:solidFill>
                        <a:srgbClr val="A5A5A5"/>
                      </a:solidFill>
                      <a:prstDash val="solid"/>
                      <a:round/>
                      <a:headEnd type="none" w="sm" len="sm"/>
                      <a:tailEnd type="none" w="sm" len="sm"/>
                    </a:lnB>
                    <a:solidFill>
                      <a:srgbClr val="FEE500"/>
                    </a:solidFill>
                  </a:tcPr>
                </a:tc>
                <a:tc>
                  <a:txBody>
                    <a:bodyPr/>
                    <a:lstStyle/>
                    <a:p>
                      <a:pPr marL="0" marR="0" lvl="0" indent="0" algn="r" rtl="0">
                        <a:lnSpc>
                          <a:spcPct val="100000"/>
                        </a:lnSpc>
                        <a:spcBef>
                          <a:spcPts val="0"/>
                        </a:spcBef>
                        <a:spcAft>
                          <a:spcPts val="0"/>
                        </a:spcAft>
                        <a:buClr>
                          <a:srgbClr val="000000"/>
                        </a:buClr>
                        <a:buSzPts val="1200"/>
                        <a:buFont typeface="Arial"/>
                        <a:buNone/>
                      </a:pPr>
                      <a:r>
                        <a:rPr lang="ru-RU" sz="1200" b="0" u="none" strike="noStrike" cap="none">
                          <a:solidFill>
                            <a:srgbClr val="000000"/>
                          </a:solidFill>
                          <a:latin typeface="Arial"/>
                          <a:ea typeface="Arial"/>
                          <a:cs typeface="Arial"/>
                          <a:sym typeface="Arial"/>
                        </a:rPr>
                        <a:t>Сумма</a:t>
                      </a:r>
                      <a:endParaRPr sz="1200" b="0" u="none" strike="noStrike" cap="none">
                        <a:latin typeface="Arial"/>
                        <a:ea typeface="Arial"/>
                        <a:cs typeface="Arial"/>
                        <a:sym typeface="Arial"/>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225" cap="flat" cmpd="sng">
                      <a:solidFill>
                        <a:srgbClr val="A5A5A5"/>
                      </a:solidFill>
                      <a:prstDash val="solid"/>
                      <a:round/>
                      <a:headEnd type="none" w="sm" len="sm"/>
                      <a:tailEnd type="none" w="sm" len="sm"/>
                    </a:lnT>
                    <a:lnB w="12225" cap="flat" cmpd="sng">
                      <a:solidFill>
                        <a:srgbClr val="A5A5A5"/>
                      </a:solidFill>
                      <a:prstDash val="solid"/>
                      <a:round/>
                      <a:headEnd type="none" w="sm" len="sm"/>
                      <a:tailEnd type="none" w="sm" len="sm"/>
                    </a:lnB>
                    <a:solidFill>
                      <a:srgbClr val="FEE500"/>
                    </a:solidFill>
                  </a:tcPr>
                </a:tc>
                <a:extLst>
                  <a:ext uri="{0D108BD9-81ED-4DB2-BD59-A6C34878D82A}">
                    <a16:rowId xmlns:a16="http://schemas.microsoft.com/office/drawing/2014/main" val="10000"/>
                  </a:ext>
                </a:extLst>
              </a:tr>
              <a:tr h="259200">
                <a:tc>
                  <a:txBody>
                    <a:bodyPr/>
                    <a:lstStyle/>
                    <a:p>
                      <a:pPr marL="0" marR="0" lvl="0" indent="0" algn="ctr" rtl="0">
                        <a:lnSpc>
                          <a:spcPct val="100000"/>
                        </a:lnSpc>
                        <a:spcBef>
                          <a:spcPts val="0"/>
                        </a:spcBef>
                        <a:spcAft>
                          <a:spcPts val="0"/>
                        </a:spcAft>
                        <a:buClr>
                          <a:srgbClr val="000000"/>
                        </a:buClr>
                        <a:buSzPts val="1100"/>
                        <a:buFont typeface="Arial"/>
                        <a:buNone/>
                      </a:pPr>
                      <a:r>
                        <a:rPr lang="ru-RU" sz="1100" b="0" u="none" strike="noStrike" cap="none">
                          <a:solidFill>
                            <a:srgbClr val="000000"/>
                          </a:solidFill>
                          <a:latin typeface="Arial"/>
                          <a:ea typeface="Arial"/>
                          <a:cs typeface="Arial"/>
                          <a:sym typeface="Arial"/>
                        </a:rPr>
                        <a:t>1​</a:t>
                      </a:r>
                      <a:endParaRPr sz="1100" b="0" u="none" strike="noStrike" cap="none">
                        <a:latin typeface="Arial"/>
                        <a:ea typeface="Arial"/>
                        <a:cs typeface="Arial"/>
                        <a:sym typeface="Arial"/>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225" cap="flat" cmpd="sng">
                      <a:solidFill>
                        <a:srgbClr val="A5A5A5"/>
                      </a:solidFill>
                      <a:prstDash val="solid"/>
                      <a:round/>
                      <a:headEnd type="none" w="sm" len="sm"/>
                      <a:tailEnd type="none" w="sm" len="sm"/>
                    </a:lnT>
                    <a:lnB w="12225" cap="flat" cmpd="sng">
                      <a:solidFill>
                        <a:srgbClr val="A5A5A5"/>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1100"/>
                        <a:buFont typeface="Arial"/>
                        <a:buNone/>
                      </a:pPr>
                      <a:r>
                        <a:rPr lang="ru-RU" sz="1100" b="0" u="none" strike="noStrike" cap="none">
                          <a:solidFill>
                            <a:srgbClr val="000000"/>
                          </a:solidFill>
                          <a:latin typeface="Calibri"/>
                          <a:ea typeface="Calibri"/>
                          <a:cs typeface="Calibri"/>
                          <a:sym typeface="Calibri"/>
                        </a:rPr>
                        <a:t>Приветственное слово преподавателя</a:t>
                      </a:r>
                      <a:endParaRPr sz="1100" b="0" u="none" strike="noStrike" cap="none">
                        <a:latin typeface="Arial"/>
                        <a:ea typeface="Arial"/>
                        <a:cs typeface="Arial"/>
                        <a:sym typeface="Arial"/>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225" cap="flat" cmpd="sng">
                      <a:solidFill>
                        <a:srgbClr val="A5A5A5"/>
                      </a:solidFill>
                      <a:prstDash val="solid"/>
                      <a:round/>
                      <a:headEnd type="none" w="sm" len="sm"/>
                      <a:tailEnd type="none" w="sm" len="sm"/>
                    </a:lnT>
                    <a:lnB w="12225" cap="flat" cmpd="sng">
                      <a:solidFill>
                        <a:srgbClr val="A5A5A5"/>
                      </a:solidFill>
                      <a:prstDash val="solid"/>
                      <a:round/>
                      <a:headEnd type="none" w="sm" len="sm"/>
                      <a:tailEnd type="none" w="sm" len="sm"/>
                    </a:lnB>
                    <a:solidFill>
                      <a:srgbClr val="FFFFFF"/>
                    </a:solidFill>
                  </a:tcPr>
                </a:tc>
                <a:tc>
                  <a:txBody>
                    <a:bodyPr/>
                    <a:lstStyle/>
                    <a:p>
                      <a:pPr marL="0" marR="0" lvl="0" indent="0" algn="r" rtl="0">
                        <a:lnSpc>
                          <a:spcPct val="100000"/>
                        </a:lnSpc>
                        <a:spcBef>
                          <a:spcPts val="0"/>
                        </a:spcBef>
                        <a:spcAft>
                          <a:spcPts val="0"/>
                        </a:spcAft>
                        <a:buClr>
                          <a:srgbClr val="000000"/>
                        </a:buClr>
                        <a:buSzPts val="1100"/>
                        <a:buFont typeface="Arial"/>
                        <a:buNone/>
                      </a:pPr>
                      <a:r>
                        <a:rPr lang="ru-RU" sz="1100" b="0" u="none" strike="noStrike" cap="none">
                          <a:solidFill>
                            <a:srgbClr val="000000"/>
                          </a:solidFill>
                          <a:latin typeface="Arial"/>
                          <a:ea typeface="Arial"/>
                          <a:cs typeface="Arial"/>
                          <a:sym typeface="Arial"/>
                        </a:rPr>
                        <a:t>5 мин.​</a:t>
                      </a:r>
                      <a:endParaRPr sz="1100" b="0" u="none" strike="noStrike" cap="none">
                        <a:latin typeface="Arial"/>
                        <a:ea typeface="Arial"/>
                        <a:cs typeface="Arial"/>
                        <a:sym typeface="Arial"/>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225" cap="flat" cmpd="sng">
                      <a:solidFill>
                        <a:srgbClr val="A5A5A5"/>
                      </a:solidFill>
                      <a:prstDash val="solid"/>
                      <a:round/>
                      <a:headEnd type="none" w="sm" len="sm"/>
                      <a:tailEnd type="none" w="sm" len="sm"/>
                    </a:lnT>
                    <a:lnB w="12225" cap="flat" cmpd="sng">
                      <a:solidFill>
                        <a:srgbClr val="A5A5A5"/>
                      </a:solidFill>
                      <a:prstDash val="solid"/>
                      <a:round/>
                      <a:headEnd type="none" w="sm" len="sm"/>
                      <a:tailEnd type="none" w="sm" len="sm"/>
                    </a:lnB>
                    <a:solidFill>
                      <a:srgbClr val="FFFFFF"/>
                    </a:solidFill>
                  </a:tcPr>
                </a:tc>
                <a:tc>
                  <a:txBody>
                    <a:bodyPr/>
                    <a:lstStyle/>
                    <a:p>
                      <a:pPr marL="0" marR="0" lvl="0" indent="0" algn="r" rtl="0">
                        <a:lnSpc>
                          <a:spcPct val="100000"/>
                        </a:lnSpc>
                        <a:spcBef>
                          <a:spcPts val="0"/>
                        </a:spcBef>
                        <a:spcAft>
                          <a:spcPts val="0"/>
                        </a:spcAft>
                        <a:buClr>
                          <a:srgbClr val="000000"/>
                        </a:buClr>
                        <a:buSzPts val="1100"/>
                        <a:buFont typeface="Arial"/>
                        <a:buNone/>
                      </a:pPr>
                      <a:r>
                        <a:rPr lang="ru-RU" sz="1100" b="0" u="none" strike="noStrike" cap="none">
                          <a:solidFill>
                            <a:srgbClr val="000000"/>
                          </a:solidFill>
                          <a:latin typeface="Arial"/>
                          <a:ea typeface="Arial"/>
                          <a:cs typeface="Arial"/>
                          <a:sym typeface="Arial"/>
                        </a:rPr>
                        <a:t>5 мин.</a:t>
                      </a:r>
                      <a:endParaRPr sz="1100" b="0" u="none" strike="noStrike" cap="none">
                        <a:latin typeface="Arial"/>
                        <a:ea typeface="Arial"/>
                        <a:cs typeface="Arial"/>
                        <a:sym typeface="Arial"/>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225" cap="flat" cmpd="sng">
                      <a:solidFill>
                        <a:srgbClr val="A5A5A5"/>
                      </a:solidFill>
                      <a:prstDash val="solid"/>
                      <a:round/>
                      <a:headEnd type="none" w="sm" len="sm"/>
                      <a:tailEnd type="none" w="sm" len="sm"/>
                    </a:lnT>
                    <a:lnB w="12225" cap="flat" cmpd="sng">
                      <a:solidFill>
                        <a:srgbClr val="A5A5A5"/>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259200">
                <a:tc>
                  <a:txBody>
                    <a:bodyPr/>
                    <a:lstStyle/>
                    <a:p>
                      <a:pPr marL="0" marR="0" lvl="0" indent="0" algn="ctr" rtl="0">
                        <a:lnSpc>
                          <a:spcPct val="100000"/>
                        </a:lnSpc>
                        <a:spcBef>
                          <a:spcPts val="0"/>
                        </a:spcBef>
                        <a:spcAft>
                          <a:spcPts val="0"/>
                        </a:spcAft>
                        <a:buClr>
                          <a:srgbClr val="000000"/>
                        </a:buClr>
                        <a:buSzPts val="1100"/>
                        <a:buFont typeface="Arial"/>
                        <a:buNone/>
                      </a:pPr>
                      <a:r>
                        <a:rPr lang="ru-RU" sz="1100" b="0" u="none" strike="noStrike" cap="none">
                          <a:solidFill>
                            <a:srgbClr val="000000"/>
                          </a:solidFill>
                          <a:latin typeface="Arial"/>
                          <a:ea typeface="Arial"/>
                          <a:cs typeface="Arial"/>
                          <a:sym typeface="Arial"/>
                        </a:rPr>
                        <a:t>2​</a:t>
                      </a:r>
                      <a:endParaRPr sz="1100" b="0" u="none" strike="noStrike" cap="none">
                        <a:latin typeface="Arial"/>
                        <a:ea typeface="Arial"/>
                        <a:cs typeface="Arial"/>
                        <a:sym typeface="Arial"/>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225" cap="flat" cmpd="sng">
                      <a:solidFill>
                        <a:srgbClr val="A5A5A5"/>
                      </a:solidFill>
                      <a:prstDash val="solid"/>
                      <a:round/>
                      <a:headEnd type="none" w="sm" len="sm"/>
                      <a:tailEnd type="none" w="sm" len="sm"/>
                    </a:lnT>
                    <a:lnB w="12225" cap="flat" cmpd="sng">
                      <a:solidFill>
                        <a:srgbClr val="A5A5A5"/>
                      </a:solidFill>
                      <a:prstDash val="solid"/>
                      <a:round/>
                      <a:headEnd type="none" w="sm" len="sm"/>
                      <a:tailEnd type="none" w="sm" len="sm"/>
                    </a:lnB>
                    <a:solidFill>
                      <a:srgbClr val="D8D8D8"/>
                    </a:solidFill>
                  </a:tcPr>
                </a:tc>
                <a:tc>
                  <a:txBody>
                    <a:bodyPr/>
                    <a:lstStyle/>
                    <a:p>
                      <a:pPr marL="0" marR="0" lvl="0" indent="0" algn="l" rtl="0">
                        <a:lnSpc>
                          <a:spcPct val="100000"/>
                        </a:lnSpc>
                        <a:spcBef>
                          <a:spcPts val="0"/>
                        </a:spcBef>
                        <a:spcAft>
                          <a:spcPts val="0"/>
                        </a:spcAft>
                        <a:buClr>
                          <a:srgbClr val="000000"/>
                        </a:buClr>
                        <a:buSzPts val="1100"/>
                        <a:buFont typeface="Arial"/>
                        <a:buNone/>
                      </a:pPr>
                      <a:r>
                        <a:rPr lang="ru-RU" sz="1100" b="0" u="none" strike="noStrike" cap="none">
                          <a:solidFill>
                            <a:srgbClr val="000000"/>
                          </a:solidFill>
                          <a:latin typeface="Calibri"/>
                          <a:ea typeface="Calibri"/>
                          <a:cs typeface="Calibri"/>
                          <a:sym typeface="Calibri"/>
                        </a:rPr>
                        <a:t>Повторение пройденного</a:t>
                      </a:r>
                      <a:endParaRPr sz="1100" b="0" u="none" strike="noStrike" cap="none">
                        <a:latin typeface="Arial"/>
                        <a:ea typeface="Arial"/>
                        <a:cs typeface="Arial"/>
                        <a:sym typeface="Arial"/>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225" cap="flat" cmpd="sng">
                      <a:solidFill>
                        <a:srgbClr val="A5A5A5"/>
                      </a:solidFill>
                      <a:prstDash val="solid"/>
                      <a:round/>
                      <a:headEnd type="none" w="sm" len="sm"/>
                      <a:tailEnd type="none" w="sm" len="sm"/>
                    </a:lnT>
                    <a:lnB w="12225" cap="flat" cmpd="sng">
                      <a:solidFill>
                        <a:srgbClr val="A5A5A5"/>
                      </a:solidFill>
                      <a:prstDash val="solid"/>
                      <a:round/>
                      <a:headEnd type="none" w="sm" len="sm"/>
                      <a:tailEnd type="none" w="sm" len="sm"/>
                    </a:lnB>
                    <a:solidFill>
                      <a:srgbClr val="D8D8D8"/>
                    </a:solidFill>
                  </a:tcPr>
                </a:tc>
                <a:tc>
                  <a:txBody>
                    <a:bodyPr/>
                    <a:lstStyle/>
                    <a:p>
                      <a:pPr marL="0" marR="0" lvl="0" indent="0" algn="r" rtl="0">
                        <a:lnSpc>
                          <a:spcPct val="100000"/>
                        </a:lnSpc>
                        <a:spcBef>
                          <a:spcPts val="0"/>
                        </a:spcBef>
                        <a:spcAft>
                          <a:spcPts val="0"/>
                        </a:spcAft>
                        <a:buClr>
                          <a:srgbClr val="000000"/>
                        </a:buClr>
                        <a:buSzPts val="1100"/>
                        <a:buFont typeface="Arial"/>
                        <a:buNone/>
                      </a:pPr>
                      <a:r>
                        <a:rPr lang="ru-RU" sz="1100" b="0" u="none" strike="noStrike" cap="none">
                          <a:solidFill>
                            <a:srgbClr val="000000"/>
                          </a:solidFill>
                          <a:latin typeface="Arial"/>
                          <a:ea typeface="Arial"/>
                          <a:cs typeface="Arial"/>
                          <a:sym typeface="Arial"/>
                        </a:rPr>
                        <a:t>5 мин.​</a:t>
                      </a:r>
                      <a:endParaRPr sz="1100" b="0" u="none" strike="noStrike" cap="none">
                        <a:latin typeface="Arial"/>
                        <a:ea typeface="Arial"/>
                        <a:cs typeface="Arial"/>
                        <a:sym typeface="Arial"/>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225" cap="flat" cmpd="sng">
                      <a:solidFill>
                        <a:srgbClr val="A5A5A5"/>
                      </a:solidFill>
                      <a:prstDash val="solid"/>
                      <a:round/>
                      <a:headEnd type="none" w="sm" len="sm"/>
                      <a:tailEnd type="none" w="sm" len="sm"/>
                    </a:lnT>
                    <a:lnB w="12225" cap="flat" cmpd="sng">
                      <a:solidFill>
                        <a:srgbClr val="A5A5A5"/>
                      </a:solidFill>
                      <a:prstDash val="solid"/>
                      <a:round/>
                      <a:headEnd type="none" w="sm" len="sm"/>
                      <a:tailEnd type="none" w="sm" len="sm"/>
                    </a:lnB>
                    <a:solidFill>
                      <a:srgbClr val="D8D8D8"/>
                    </a:solidFill>
                  </a:tcPr>
                </a:tc>
                <a:tc rowSpan="3">
                  <a:txBody>
                    <a:bodyPr/>
                    <a:lstStyle/>
                    <a:p>
                      <a:pPr marL="0" marR="0" lvl="0" indent="0" algn="ctr" rtl="0">
                        <a:lnSpc>
                          <a:spcPct val="100000"/>
                        </a:lnSpc>
                        <a:spcBef>
                          <a:spcPts val="0"/>
                        </a:spcBef>
                        <a:spcAft>
                          <a:spcPts val="0"/>
                        </a:spcAft>
                        <a:buClr>
                          <a:srgbClr val="000000"/>
                        </a:buClr>
                        <a:buSzPts val="1100"/>
                        <a:buFont typeface="Arial"/>
                        <a:buNone/>
                      </a:pPr>
                      <a:endParaRPr sz="1100" b="0" u="none" strike="noStrike" cap="none" dirty="0">
                        <a:solidFill>
                          <a:srgbClr val="000000"/>
                        </a:solidFill>
                        <a:latin typeface="Arial"/>
                        <a:ea typeface="Arial"/>
                        <a:cs typeface="Arial"/>
                        <a:sym typeface="Arial"/>
                      </a:endParaRPr>
                    </a:p>
                    <a:p>
                      <a:pPr marL="0" marR="0" lvl="0" indent="0" algn="r" rtl="0">
                        <a:lnSpc>
                          <a:spcPct val="100000"/>
                        </a:lnSpc>
                        <a:spcBef>
                          <a:spcPts val="0"/>
                        </a:spcBef>
                        <a:spcAft>
                          <a:spcPts val="0"/>
                        </a:spcAft>
                        <a:buClr>
                          <a:srgbClr val="000000"/>
                        </a:buClr>
                        <a:buSzPts val="1100"/>
                        <a:buFont typeface="Arial"/>
                        <a:buNone/>
                      </a:pPr>
                      <a:r>
                        <a:rPr lang="ru-RU" sz="1100" b="0" u="none" strike="noStrike" cap="none" dirty="0">
                          <a:solidFill>
                            <a:srgbClr val="000000"/>
                          </a:solidFill>
                          <a:latin typeface="Arial"/>
                          <a:ea typeface="Arial"/>
                          <a:cs typeface="Arial"/>
                          <a:sym typeface="Arial"/>
                        </a:rPr>
                        <a:t>40 мин.</a:t>
                      </a:r>
                      <a:endParaRPr sz="1100" b="0" u="none" strike="noStrike" cap="none" dirty="0">
                        <a:latin typeface="Arial"/>
                        <a:ea typeface="Arial"/>
                        <a:cs typeface="Arial"/>
                        <a:sym typeface="Arial"/>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225" cap="flat" cmpd="sng">
                      <a:solidFill>
                        <a:srgbClr val="A5A5A5"/>
                      </a:solidFill>
                      <a:prstDash val="solid"/>
                      <a:round/>
                      <a:headEnd type="none" w="sm" len="sm"/>
                      <a:tailEnd type="none" w="sm" len="sm"/>
                    </a:lnT>
                    <a:lnB w="12225" cap="flat" cmpd="sng">
                      <a:solidFill>
                        <a:srgbClr val="A5A5A5"/>
                      </a:solidFill>
                      <a:prstDash val="solid"/>
                      <a:round/>
                      <a:headEnd type="none" w="sm" len="sm"/>
                      <a:tailEnd type="none" w="sm" len="sm"/>
                    </a:lnB>
                    <a:solidFill>
                      <a:srgbClr val="D8D8D8"/>
                    </a:solidFill>
                  </a:tcPr>
                </a:tc>
                <a:extLst>
                  <a:ext uri="{0D108BD9-81ED-4DB2-BD59-A6C34878D82A}">
                    <a16:rowId xmlns:a16="http://schemas.microsoft.com/office/drawing/2014/main" val="10002"/>
                  </a:ext>
                </a:extLst>
              </a:tr>
              <a:tr h="259200">
                <a:tc>
                  <a:txBody>
                    <a:bodyPr/>
                    <a:lstStyle/>
                    <a:p>
                      <a:pPr marL="0" marR="0" lvl="0" indent="0" algn="ctr" rtl="0">
                        <a:lnSpc>
                          <a:spcPct val="100000"/>
                        </a:lnSpc>
                        <a:spcBef>
                          <a:spcPts val="0"/>
                        </a:spcBef>
                        <a:spcAft>
                          <a:spcPts val="0"/>
                        </a:spcAft>
                        <a:buClr>
                          <a:srgbClr val="000000"/>
                        </a:buClr>
                        <a:buSzPts val="1100"/>
                        <a:buFont typeface="Arial"/>
                        <a:buNone/>
                      </a:pPr>
                      <a:r>
                        <a:rPr lang="ru-RU" sz="1100" b="0" u="none" strike="noStrike" cap="none">
                          <a:solidFill>
                            <a:srgbClr val="000000"/>
                          </a:solidFill>
                          <a:latin typeface="Arial"/>
                          <a:ea typeface="Arial"/>
                          <a:cs typeface="Arial"/>
                          <a:sym typeface="Arial"/>
                        </a:rPr>
                        <a:t>3​</a:t>
                      </a:r>
                      <a:endParaRPr sz="1100" b="0" u="none" strike="noStrike" cap="none">
                        <a:latin typeface="Arial"/>
                        <a:ea typeface="Arial"/>
                        <a:cs typeface="Arial"/>
                        <a:sym typeface="Arial"/>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225" cap="flat" cmpd="sng">
                      <a:solidFill>
                        <a:srgbClr val="A5A5A5"/>
                      </a:solidFill>
                      <a:prstDash val="solid"/>
                      <a:round/>
                      <a:headEnd type="none" w="sm" len="sm"/>
                      <a:tailEnd type="none" w="sm" len="sm"/>
                    </a:lnT>
                    <a:lnB w="12225" cap="flat" cmpd="sng">
                      <a:solidFill>
                        <a:srgbClr val="A5A5A5"/>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1100"/>
                        <a:buFont typeface="Arial"/>
                        <a:buNone/>
                      </a:pPr>
                      <a:r>
                        <a:rPr lang="ru-RU" sz="1100" b="0" u="none" strike="noStrike" cap="none">
                          <a:solidFill>
                            <a:srgbClr val="000000"/>
                          </a:solidFill>
                          <a:latin typeface="Calibri"/>
                          <a:ea typeface="Calibri"/>
                          <a:cs typeface="Calibri"/>
                          <a:sym typeface="Calibri"/>
                        </a:rPr>
                        <a:t>Теоретическая часть</a:t>
                      </a:r>
                      <a:endParaRPr sz="1100" b="0" u="none" strike="noStrike" cap="none">
                        <a:latin typeface="Arial"/>
                        <a:ea typeface="Arial"/>
                        <a:cs typeface="Arial"/>
                        <a:sym typeface="Arial"/>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225" cap="flat" cmpd="sng">
                      <a:solidFill>
                        <a:srgbClr val="A5A5A5"/>
                      </a:solidFill>
                      <a:prstDash val="solid"/>
                      <a:round/>
                      <a:headEnd type="none" w="sm" len="sm"/>
                      <a:tailEnd type="none" w="sm" len="sm"/>
                    </a:lnT>
                    <a:lnB w="12225" cap="flat" cmpd="sng">
                      <a:solidFill>
                        <a:srgbClr val="A5A5A5"/>
                      </a:solidFill>
                      <a:prstDash val="solid"/>
                      <a:round/>
                      <a:headEnd type="none" w="sm" len="sm"/>
                      <a:tailEnd type="none" w="sm" len="sm"/>
                    </a:lnB>
                    <a:solidFill>
                      <a:srgbClr val="FFFFFF"/>
                    </a:solidFill>
                  </a:tcPr>
                </a:tc>
                <a:tc>
                  <a:txBody>
                    <a:bodyPr/>
                    <a:lstStyle/>
                    <a:p>
                      <a:pPr marL="0" marR="0" lvl="0" indent="0" algn="r" rtl="0">
                        <a:lnSpc>
                          <a:spcPct val="100000"/>
                        </a:lnSpc>
                        <a:spcBef>
                          <a:spcPts val="0"/>
                        </a:spcBef>
                        <a:spcAft>
                          <a:spcPts val="0"/>
                        </a:spcAft>
                        <a:buClr>
                          <a:srgbClr val="000000"/>
                        </a:buClr>
                        <a:buSzPts val="1100"/>
                        <a:buFont typeface="Arial"/>
                        <a:buNone/>
                      </a:pPr>
                      <a:r>
                        <a:rPr lang="ru-RU" sz="1100" b="0" u="none" strike="noStrike" cap="none">
                          <a:solidFill>
                            <a:srgbClr val="000000"/>
                          </a:solidFill>
                          <a:latin typeface="Arial"/>
                          <a:ea typeface="Arial"/>
                          <a:cs typeface="Arial"/>
                          <a:sym typeface="Arial"/>
                        </a:rPr>
                        <a:t>30 мин​</a:t>
                      </a:r>
                      <a:endParaRPr sz="1100" b="0" u="none" strike="noStrike" cap="none">
                        <a:latin typeface="Arial"/>
                        <a:ea typeface="Arial"/>
                        <a:cs typeface="Arial"/>
                        <a:sym typeface="Arial"/>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225" cap="flat" cmpd="sng">
                      <a:solidFill>
                        <a:srgbClr val="A5A5A5"/>
                      </a:solidFill>
                      <a:prstDash val="solid"/>
                      <a:round/>
                      <a:headEnd type="none" w="sm" len="sm"/>
                      <a:tailEnd type="none" w="sm" len="sm"/>
                    </a:lnT>
                    <a:lnB w="12225" cap="flat" cmpd="sng">
                      <a:solidFill>
                        <a:srgbClr val="A5A5A5"/>
                      </a:solidFill>
                      <a:prstDash val="solid"/>
                      <a:round/>
                      <a:headEnd type="none" w="sm" len="sm"/>
                      <a:tailEnd type="none" w="sm" len="sm"/>
                    </a:lnB>
                    <a:solidFill>
                      <a:srgbClr val="FFFFFF"/>
                    </a:solidFill>
                  </a:tcPr>
                </a:tc>
                <a:tc vMerge="1">
                  <a:txBody>
                    <a:bodyPr/>
                    <a:lstStyle/>
                    <a:p>
                      <a:endParaRPr lang="en-US"/>
                    </a:p>
                  </a:txBody>
                  <a:tcPr/>
                </a:tc>
                <a:extLst>
                  <a:ext uri="{0D108BD9-81ED-4DB2-BD59-A6C34878D82A}">
                    <a16:rowId xmlns:a16="http://schemas.microsoft.com/office/drawing/2014/main" val="10003"/>
                  </a:ext>
                </a:extLst>
              </a:tr>
              <a:tr h="259200">
                <a:tc>
                  <a:txBody>
                    <a:bodyPr/>
                    <a:lstStyle/>
                    <a:p>
                      <a:pPr marL="0" marR="0" lvl="0" indent="0" algn="ctr" rtl="0">
                        <a:lnSpc>
                          <a:spcPct val="100000"/>
                        </a:lnSpc>
                        <a:spcBef>
                          <a:spcPts val="0"/>
                        </a:spcBef>
                        <a:spcAft>
                          <a:spcPts val="0"/>
                        </a:spcAft>
                        <a:buClr>
                          <a:srgbClr val="000000"/>
                        </a:buClr>
                        <a:buSzPts val="1100"/>
                        <a:buFont typeface="Arial"/>
                        <a:buNone/>
                      </a:pPr>
                      <a:r>
                        <a:rPr lang="ru-RU" sz="1100" b="0" u="none" strike="noStrike" cap="none">
                          <a:solidFill>
                            <a:srgbClr val="000000"/>
                          </a:solidFill>
                          <a:latin typeface="Arial"/>
                          <a:ea typeface="Arial"/>
                          <a:cs typeface="Arial"/>
                          <a:sym typeface="Arial"/>
                        </a:rPr>
                        <a:t>4​</a:t>
                      </a:r>
                      <a:endParaRPr sz="1100" b="0" u="none" strike="noStrike" cap="none">
                        <a:latin typeface="Arial"/>
                        <a:ea typeface="Arial"/>
                        <a:cs typeface="Arial"/>
                        <a:sym typeface="Arial"/>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225" cap="flat" cmpd="sng">
                      <a:solidFill>
                        <a:srgbClr val="A5A5A5"/>
                      </a:solidFill>
                      <a:prstDash val="solid"/>
                      <a:round/>
                      <a:headEnd type="none" w="sm" len="sm"/>
                      <a:tailEnd type="none" w="sm" len="sm"/>
                    </a:lnT>
                    <a:lnB w="12225" cap="flat" cmpd="sng">
                      <a:solidFill>
                        <a:srgbClr val="A5A5A5"/>
                      </a:solidFill>
                      <a:prstDash val="solid"/>
                      <a:round/>
                      <a:headEnd type="none" w="sm" len="sm"/>
                      <a:tailEnd type="none" w="sm" len="sm"/>
                    </a:lnB>
                    <a:solidFill>
                      <a:srgbClr val="D8D8D8"/>
                    </a:solidFill>
                  </a:tcPr>
                </a:tc>
                <a:tc>
                  <a:txBody>
                    <a:bodyPr/>
                    <a:lstStyle/>
                    <a:p>
                      <a:pPr marL="0" marR="0" lvl="0" indent="0" algn="l" rtl="0">
                        <a:lnSpc>
                          <a:spcPct val="100000"/>
                        </a:lnSpc>
                        <a:spcBef>
                          <a:spcPts val="0"/>
                        </a:spcBef>
                        <a:spcAft>
                          <a:spcPts val="0"/>
                        </a:spcAft>
                        <a:buClr>
                          <a:srgbClr val="000000"/>
                        </a:buClr>
                        <a:buSzPts val="1100"/>
                        <a:buFont typeface="Arial"/>
                        <a:buNone/>
                      </a:pPr>
                      <a:r>
                        <a:rPr lang="ru-RU" sz="1100" b="0" u="none" strike="noStrike" cap="none">
                          <a:solidFill>
                            <a:srgbClr val="000000"/>
                          </a:solidFill>
                          <a:latin typeface="Calibri"/>
                          <a:ea typeface="Calibri"/>
                          <a:cs typeface="Calibri"/>
                          <a:sym typeface="Calibri"/>
                        </a:rPr>
                        <a:t>Вопросы по теоретической части</a:t>
                      </a:r>
                      <a:endParaRPr sz="1100" b="0" u="none" strike="noStrike" cap="none">
                        <a:latin typeface="Arial"/>
                        <a:ea typeface="Arial"/>
                        <a:cs typeface="Arial"/>
                        <a:sym typeface="Arial"/>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225" cap="flat" cmpd="sng">
                      <a:solidFill>
                        <a:srgbClr val="A5A5A5"/>
                      </a:solidFill>
                      <a:prstDash val="solid"/>
                      <a:round/>
                      <a:headEnd type="none" w="sm" len="sm"/>
                      <a:tailEnd type="none" w="sm" len="sm"/>
                    </a:lnT>
                    <a:lnB w="12225" cap="flat" cmpd="sng">
                      <a:solidFill>
                        <a:srgbClr val="A5A5A5"/>
                      </a:solidFill>
                      <a:prstDash val="solid"/>
                      <a:round/>
                      <a:headEnd type="none" w="sm" len="sm"/>
                      <a:tailEnd type="none" w="sm" len="sm"/>
                    </a:lnB>
                    <a:solidFill>
                      <a:srgbClr val="D8D8D8"/>
                    </a:solidFill>
                  </a:tcPr>
                </a:tc>
                <a:tc>
                  <a:txBody>
                    <a:bodyPr/>
                    <a:lstStyle/>
                    <a:p>
                      <a:pPr marL="0" marR="0" lvl="0" indent="0" algn="r" rtl="0">
                        <a:lnSpc>
                          <a:spcPct val="100000"/>
                        </a:lnSpc>
                        <a:spcBef>
                          <a:spcPts val="0"/>
                        </a:spcBef>
                        <a:spcAft>
                          <a:spcPts val="0"/>
                        </a:spcAft>
                        <a:buClr>
                          <a:srgbClr val="000000"/>
                        </a:buClr>
                        <a:buSzPts val="1100"/>
                        <a:buFont typeface="Arial"/>
                        <a:buNone/>
                      </a:pPr>
                      <a:r>
                        <a:rPr lang="ru-RU" sz="1100" b="0" u="none" strike="noStrike" cap="none">
                          <a:solidFill>
                            <a:srgbClr val="000000"/>
                          </a:solidFill>
                          <a:latin typeface="Arial"/>
                          <a:ea typeface="Arial"/>
                          <a:cs typeface="Arial"/>
                          <a:sym typeface="Arial"/>
                        </a:rPr>
                        <a:t>5 мин.</a:t>
                      </a:r>
                      <a:endParaRPr sz="1100" b="0" u="none" strike="noStrike" cap="none">
                        <a:latin typeface="Arial"/>
                        <a:ea typeface="Arial"/>
                        <a:cs typeface="Arial"/>
                        <a:sym typeface="Arial"/>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225" cap="flat" cmpd="sng">
                      <a:solidFill>
                        <a:srgbClr val="A5A5A5"/>
                      </a:solidFill>
                      <a:prstDash val="solid"/>
                      <a:round/>
                      <a:headEnd type="none" w="sm" len="sm"/>
                      <a:tailEnd type="none" w="sm" len="sm"/>
                    </a:lnT>
                    <a:lnB w="12225" cap="flat" cmpd="sng">
                      <a:solidFill>
                        <a:srgbClr val="A5A5A5"/>
                      </a:solidFill>
                      <a:prstDash val="solid"/>
                      <a:round/>
                      <a:headEnd type="none" w="sm" len="sm"/>
                      <a:tailEnd type="none" w="sm" len="sm"/>
                    </a:lnB>
                    <a:solidFill>
                      <a:srgbClr val="D8D8D8"/>
                    </a:solidFill>
                  </a:tcPr>
                </a:tc>
                <a:tc vMerge="1">
                  <a:txBody>
                    <a:bodyPr/>
                    <a:lstStyle/>
                    <a:p>
                      <a:endParaRPr lang="en-US"/>
                    </a:p>
                  </a:txBody>
                  <a:tcPr/>
                </a:tc>
                <a:extLst>
                  <a:ext uri="{0D108BD9-81ED-4DB2-BD59-A6C34878D82A}">
                    <a16:rowId xmlns:a16="http://schemas.microsoft.com/office/drawing/2014/main" val="10004"/>
                  </a:ext>
                </a:extLst>
              </a:tr>
              <a:tr h="305775">
                <a:tc>
                  <a:txBody>
                    <a:bodyPr/>
                    <a:lstStyle/>
                    <a:p>
                      <a:pPr marL="0" marR="0" lvl="0" indent="0" algn="l" rtl="0">
                        <a:lnSpc>
                          <a:spcPct val="100000"/>
                        </a:lnSpc>
                        <a:spcBef>
                          <a:spcPts val="0"/>
                        </a:spcBef>
                        <a:spcAft>
                          <a:spcPts val="0"/>
                        </a:spcAft>
                        <a:buClr>
                          <a:srgbClr val="000000"/>
                        </a:buClr>
                        <a:buSzPts val="1100"/>
                        <a:buFont typeface="Arial"/>
                        <a:buNone/>
                      </a:pPr>
                      <a:r>
                        <a:rPr lang="ru-RU" sz="1100" b="0" u="none" strike="noStrike" cap="none">
                          <a:latin typeface="Arial"/>
                          <a:ea typeface="Arial"/>
                          <a:cs typeface="Arial"/>
                          <a:sym typeface="Arial"/>
                        </a:rPr>
                        <a:t>  </a:t>
                      </a:r>
                      <a:endParaRPr sz="1400" u="none" strike="noStrike" cap="none"/>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225" cap="flat" cmpd="sng">
                      <a:solidFill>
                        <a:srgbClr val="A5A5A5"/>
                      </a:solidFill>
                      <a:prstDash val="solid"/>
                      <a:round/>
                      <a:headEnd type="none" w="sm" len="sm"/>
                      <a:tailEnd type="none" w="sm" len="sm"/>
                    </a:lnT>
                    <a:lnB w="12225" cap="flat" cmpd="sng">
                      <a:solidFill>
                        <a:srgbClr val="A5A5A5"/>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1100"/>
                        <a:buFont typeface="Arial"/>
                        <a:buNone/>
                      </a:pPr>
                      <a:r>
                        <a:rPr lang="ru-RU" sz="1100" b="0" u="none" strike="noStrike" cap="none">
                          <a:solidFill>
                            <a:srgbClr val="000000"/>
                          </a:solidFill>
                          <a:latin typeface="Calibri"/>
                          <a:ea typeface="Calibri"/>
                          <a:cs typeface="Calibri"/>
                          <a:sym typeface="Calibri"/>
                        </a:rPr>
                        <a:t>Перерыв</a:t>
                      </a:r>
                      <a:endParaRPr sz="1100" b="0" u="none" strike="noStrike" cap="none">
                        <a:solidFill>
                          <a:srgbClr val="000000"/>
                        </a:solidFill>
                        <a:latin typeface="Calibri"/>
                        <a:ea typeface="Calibri"/>
                        <a:cs typeface="Calibri"/>
                        <a:sym typeface="Calibri"/>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225" cap="flat" cmpd="sng">
                      <a:solidFill>
                        <a:srgbClr val="A5A5A5"/>
                      </a:solidFill>
                      <a:prstDash val="solid"/>
                      <a:round/>
                      <a:headEnd type="none" w="sm" len="sm"/>
                      <a:tailEnd type="none" w="sm" len="sm"/>
                    </a:lnT>
                    <a:lnB w="12225" cap="flat" cmpd="sng">
                      <a:solidFill>
                        <a:srgbClr val="A5A5A5"/>
                      </a:solidFill>
                      <a:prstDash val="solid"/>
                      <a:round/>
                      <a:headEnd type="none" w="sm" len="sm"/>
                      <a:tailEnd type="none" w="sm" len="sm"/>
                    </a:lnB>
                    <a:solidFill>
                      <a:srgbClr val="FFFFFF"/>
                    </a:solidFill>
                  </a:tcPr>
                </a:tc>
                <a:tc>
                  <a:txBody>
                    <a:bodyPr/>
                    <a:lstStyle/>
                    <a:p>
                      <a:pPr marL="0" marR="0" lvl="0" indent="0" algn="r" rtl="0">
                        <a:lnSpc>
                          <a:spcPct val="100000"/>
                        </a:lnSpc>
                        <a:spcBef>
                          <a:spcPts val="0"/>
                        </a:spcBef>
                        <a:spcAft>
                          <a:spcPts val="0"/>
                        </a:spcAft>
                        <a:buClr>
                          <a:srgbClr val="000000"/>
                        </a:buClr>
                        <a:buSzPts val="1100"/>
                        <a:buFont typeface="Arial"/>
                        <a:buNone/>
                      </a:pPr>
                      <a:r>
                        <a:rPr lang="ru-RU" sz="1100" b="0" u="none" strike="noStrike" cap="none">
                          <a:solidFill>
                            <a:srgbClr val="000000"/>
                          </a:solidFill>
                          <a:latin typeface="Arial"/>
                          <a:ea typeface="Arial"/>
                          <a:cs typeface="Arial"/>
                          <a:sym typeface="Arial"/>
                        </a:rPr>
                        <a:t>15 мин.</a:t>
                      </a:r>
                      <a:endParaRPr sz="1100" b="0" u="none" strike="noStrike" cap="none">
                        <a:latin typeface="Arial"/>
                        <a:ea typeface="Arial"/>
                        <a:cs typeface="Arial"/>
                        <a:sym typeface="Arial"/>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225" cap="flat" cmpd="sng">
                      <a:solidFill>
                        <a:srgbClr val="A5A5A5"/>
                      </a:solidFill>
                      <a:prstDash val="solid"/>
                      <a:round/>
                      <a:headEnd type="none" w="sm" len="sm"/>
                      <a:tailEnd type="none" w="sm" len="sm"/>
                    </a:lnT>
                    <a:lnB w="12225" cap="flat" cmpd="sng">
                      <a:solidFill>
                        <a:srgbClr val="A5A5A5"/>
                      </a:solidFill>
                      <a:prstDash val="solid"/>
                      <a:round/>
                      <a:headEnd type="none" w="sm" len="sm"/>
                      <a:tailEnd type="none" w="sm" len="sm"/>
                    </a:lnB>
                    <a:solidFill>
                      <a:srgbClr val="FFFFFF"/>
                    </a:solidFill>
                  </a:tcPr>
                </a:tc>
                <a:tc>
                  <a:txBody>
                    <a:bodyPr/>
                    <a:lstStyle/>
                    <a:p>
                      <a:pPr marL="0" marR="0" lvl="0" indent="0" algn="r" rtl="0">
                        <a:lnSpc>
                          <a:spcPct val="100000"/>
                        </a:lnSpc>
                        <a:spcBef>
                          <a:spcPts val="0"/>
                        </a:spcBef>
                        <a:spcAft>
                          <a:spcPts val="0"/>
                        </a:spcAft>
                        <a:buClr>
                          <a:srgbClr val="000000"/>
                        </a:buClr>
                        <a:buSzPts val="1100"/>
                        <a:buFont typeface="Arial"/>
                        <a:buNone/>
                      </a:pPr>
                      <a:r>
                        <a:rPr lang="ru-RU" sz="1100" b="0" u="none" strike="noStrike" cap="none">
                          <a:solidFill>
                            <a:srgbClr val="000000"/>
                          </a:solidFill>
                          <a:latin typeface="Arial"/>
                          <a:ea typeface="Arial"/>
                          <a:cs typeface="Arial"/>
                          <a:sym typeface="Arial"/>
                        </a:rPr>
                        <a:t>15 мин.</a:t>
                      </a:r>
                      <a:endParaRPr sz="1100" b="0" u="none" strike="noStrike" cap="none">
                        <a:latin typeface="Arial"/>
                        <a:ea typeface="Arial"/>
                        <a:cs typeface="Arial"/>
                        <a:sym typeface="Arial"/>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225" cap="flat" cmpd="sng">
                      <a:solidFill>
                        <a:srgbClr val="A5A5A5"/>
                      </a:solidFill>
                      <a:prstDash val="solid"/>
                      <a:round/>
                      <a:headEnd type="none" w="sm" len="sm"/>
                      <a:tailEnd type="none" w="sm" len="sm"/>
                    </a:lnT>
                    <a:lnB w="12225" cap="flat" cmpd="sng">
                      <a:solidFill>
                        <a:srgbClr val="A5A5A5"/>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r h="259200">
                <a:tc>
                  <a:txBody>
                    <a:bodyPr/>
                    <a:lstStyle/>
                    <a:p>
                      <a:pPr marL="0" marR="0" lvl="0" indent="0" algn="ctr" rtl="0">
                        <a:lnSpc>
                          <a:spcPct val="100000"/>
                        </a:lnSpc>
                        <a:spcBef>
                          <a:spcPts val="0"/>
                        </a:spcBef>
                        <a:spcAft>
                          <a:spcPts val="0"/>
                        </a:spcAft>
                        <a:buClr>
                          <a:srgbClr val="000000"/>
                        </a:buClr>
                        <a:buSzPts val="1100"/>
                        <a:buFont typeface="Arial"/>
                        <a:buNone/>
                      </a:pPr>
                      <a:r>
                        <a:rPr lang="ru-RU" sz="1100" b="0" u="none" strike="noStrike" cap="none">
                          <a:solidFill>
                            <a:srgbClr val="000000"/>
                          </a:solidFill>
                          <a:latin typeface="Arial"/>
                          <a:ea typeface="Arial"/>
                          <a:cs typeface="Arial"/>
                          <a:sym typeface="Arial"/>
                        </a:rPr>
                        <a:t>6</a:t>
                      </a:r>
                      <a:endParaRPr sz="1100" b="0" u="none" strike="noStrike" cap="none">
                        <a:latin typeface="Arial"/>
                        <a:ea typeface="Arial"/>
                        <a:cs typeface="Arial"/>
                        <a:sym typeface="Arial"/>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225" cap="flat" cmpd="sng">
                      <a:solidFill>
                        <a:srgbClr val="A5A5A5"/>
                      </a:solidFill>
                      <a:prstDash val="solid"/>
                      <a:round/>
                      <a:headEnd type="none" w="sm" len="sm"/>
                      <a:tailEnd type="none" w="sm" len="sm"/>
                    </a:lnT>
                    <a:lnB w="12225" cap="flat" cmpd="sng">
                      <a:solidFill>
                        <a:srgbClr val="A5A5A5"/>
                      </a:solidFill>
                      <a:prstDash val="solid"/>
                      <a:round/>
                      <a:headEnd type="none" w="sm" len="sm"/>
                      <a:tailEnd type="none" w="sm" len="sm"/>
                    </a:lnB>
                    <a:solidFill>
                      <a:srgbClr val="D8D8D8"/>
                    </a:solidFill>
                  </a:tcPr>
                </a:tc>
                <a:tc>
                  <a:txBody>
                    <a:bodyPr/>
                    <a:lstStyle/>
                    <a:p>
                      <a:pPr marL="0" marR="0" lvl="0" indent="0" algn="l" rtl="0">
                        <a:lnSpc>
                          <a:spcPct val="100000"/>
                        </a:lnSpc>
                        <a:spcBef>
                          <a:spcPts val="0"/>
                        </a:spcBef>
                        <a:spcAft>
                          <a:spcPts val="0"/>
                        </a:spcAft>
                        <a:buClr>
                          <a:srgbClr val="000000"/>
                        </a:buClr>
                        <a:buSzPts val="1100"/>
                        <a:buFont typeface="Arial"/>
                        <a:buNone/>
                      </a:pPr>
                      <a:r>
                        <a:rPr lang="ru-RU" sz="1100" b="0" u="none" strike="noStrike" cap="none">
                          <a:solidFill>
                            <a:srgbClr val="000000"/>
                          </a:solidFill>
                          <a:latin typeface="Calibri"/>
                          <a:ea typeface="Calibri"/>
                          <a:cs typeface="Calibri"/>
                          <a:sym typeface="Calibri"/>
                        </a:rPr>
                        <a:t>Практическая часть</a:t>
                      </a:r>
                      <a:endParaRPr sz="1100" b="0" u="none" strike="noStrike" cap="none">
                        <a:latin typeface="Arial"/>
                        <a:ea typeface="Arial"/>
                        <a:cs typeface="Arial"/>
                        <a:sym typeface="Arial"/>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225" cap="flat" cmpd="sng">
                      <a:solidFill>
                        <a:srgbClr val="A5A5A5"/>
                      </a:solidFill>
                      <a:prstDash val="solid"/>
                      <a:round/>
                      <a:headEnd type="none" w="sm" len="sm"/>
                      <a:tailEnd type="none" w="sm" len="sm"/>
                    </a:lnT>
                    <a:lnB w="12225" cap="flat" cmpd="sng">
                      <a:solidFill>
                        <a:srgbClr val="A5A5A5"/>
                      </a:solidFill>
                      <a:prstDash val="solid"/>
                      <a:round/>
                      <a:headEnd type="none" w="sm" len="sm"/>
                      <a:tailEnd type="none" w="sm" len="sm"/>
                    </a:lnB>
                    <a:solidFill>
                      <a:srgbClr val="D8D8D8"/>
                    </a:solidFill>
                  </a:tcPr>
                </a:tc>
                <a:tc>
                  <a:txBody>
                    <a:bodyPr/>
                    <a:lstStyle/>
                    <a:p>
                      <a:pPr marL="0" marR="0" lvl="0" indent="0" algn="r" rtl="0">
                        <a:lnSpc>
                          <a:spcPct val="100000"/>
                        </a:lnSpc>
                        <a:spcBef>
                          <a:spcPts val="0"/>
                        </a:spcBef>
                        <a:spcAft>
                          <a:spcPts val="0"/>
                        </a:spcAft>
                        <a:buClr>
                          <a:srgbClr val="000000"/>
                        </a:buClr>
                        <a:buSzPts val="1100"/>
                        <a:buFont typeface="Arial"/>
                        <a:buNone/>
                      </a:pPr>
                      <a:r>
                        <a:rPr lang="ru-RU" sz="1100" b="0" u="none" strike="noStrike" cap="none">
                          <a:solidFill>
                            <a:srgbClr val="000000"/>
                          </a:solidFill>
                          <a:latin typeface="Arial"/>
                          <a:ea typeface="Arial"/>
                          <a:cs typeface="Arial"/>
                          <a:sym typeface="Arial"/>
                        </a:rPr>
                        <a:t>40 мин.</a:t>
                      </a:r>
                      <a:endParaRPr sz="1100" b="0" u="none" strike="noStrike" cap="none">
                        <a:latin typeface="Arial"/>
                        <a:ea typeface="Arial"/>
                        <a:cs typeface="Arial"/>
                        <a:sym typeface="Arial"/>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225" cap="flat" cmpd="sng">
                      <a:solidFill>
                        <a:srgbClr val="A5A5A5"/>
                      </a:solidFill>
                      <a:prstDash val="solid"/>
                      <a:round/>
                      <a:headEnd type="none" w="sm" len="sm"/>
                      <a:tailEnd type="none" w="sm" len="sm"/>
                    </a:lnT>
                    <a:lnB w="12225" cap="flat" cmpd="sng">
                      <a:solidFill>
                        <a:srgbClr val="A5A5A5"/>
                      </a:solidFill>
                      <a:prstDash val="solid"/>
                      <a:round/>
                      <a:headEnd type="none" w="sm" len="sm"/>
                      <a:tailEnd type="none" w="sm" len="sm"/>
                    </a:lnB>
                    <a:solidFill>
                      <a:srgbClr val="D8D8D8"/>
                    </a:solidFill>
                  </a:tcPr>
                </a:tc>
                <a:tc>
                  <a:txBody>
                    <a:bodyPr/>
                    <a:lstStyle/>
                    <a:p>
                      <a:pPr marL="0" marR="0" lvl="0" indent="0" algn="r" rtl="0">
                        <a:lnSpc>
                          <a:spcPct val="100000"/>
                        </a:lnSpc>
                        <a:spcBef>
                          <a:spcPts val="0"/>
                        </a:spcBef>
                        <a:spcAft>
                          <a:spcPts val="0"/>
                        </a:spcAft>
                        <a:buClr>
                          <a:srgbClr val="000000"/>
                        </a:buClr>
                        <a:buSzPts val="1100"/>
                        <a:buFont typeface="Arial"/>
                        <a:buNone/>
                      </a:pPr>
                      <a:r>
                        <a:rPr lang="ru-RU" sz="1100" b="0" u="none" strike="noStrike" cap="none">
                          <a:solidFill>
                            <a:srgbClr val="000000"/>
                          </a:solidFill>
                          <a:latin typeface="Arial"/>
                          <a:ea typeface="Arial"/>
                          <a:cs typeface="Arial"/>
                          <a:sym typeface="Arial"/>
                        </a:rPr>
                        <a:t>40 мин.</a:t>
                      </a:r>
                      <a:endParaRPr sz="1100" b="0" u="none" strike="noStrike" cap="none">
                        <a:latin typeface="Arial"/>
                        <a:ea typeface="Arial"/>
                        <a:cs typeface="Arial"/>
                        <a:sym typeface="Arial"/>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225" cap="flat" cmpd="sng">
                      <a:solidFill>
                        <a:srgbClr val="A5A5A5"/>
                      </a:solidFill>
                      <a:prstDash val="solid"/>
                      <a:round/>
                      <a:headEnd type="none" w="sm" len="sm"/>
                      <a:tailEnd type="none" w="sm" len="sm"/>
                    </a:lnT>
                    <a:lnB w="12225" cap="flat" cmpd="sng">
                      <a:solidFill>
                        <a:srgbClr val="A5A5A5"/>
                      </a:solidFill>
                      <a:prstDash val="solid"/>
                      <a:round/>
                      <a:headEnd type="none" w="sm" len="sm"/>
                      <a:tailEnd type="none" w="sm" len="sm"/>
                    </a:lnB>
                    <a:solidFill>
                      <a:srgbClr val="D8D8D8"/>
                    </a:solidFill>
                  </a:tcPr>
                </a:tc>
                <a:extLst>
                  <a:ext uri="{0D108BD9-81ED-4DB2-BD59-A6C34878D82A}">
                    <a16:rowId xmlns:a16="http://schemas.microsoft.com/office/drawing/2014/main" val="10006"/>
                  </a:ext>
                </a:extLst>
              </a:tr>
              <a:tr h="258125">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225" cap="flat" cmpd="sng">
                      <a:solidFill>
                        <a:srgbClr val="A5A5A5"/>
                      </a:solidFill>
                      <a:prstDash val="solid"/>
                      <a:round/>
                      <a:headEnd type="none" w="sm" len="sm"/>
                      <a:tailEnd type="none" w="sm" len="sm"/>
                    </a:lnT>
                    <a:lnB w="12225" cap="flat" cmpd="sng">
                      <a:solidFill>
                        <a:srgbClr val="A5A5A5"/>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1100"/>
                        <a:buFont typeface="Arial"/>
                        <a:buNone/>
                      </a:pPr>
                      <a:r>
                        <a:rPr lang="ru-RU" sz="1100" b="0" i="1" u="none" strike="noStrike" cap="none">
                          <a:solidFill>
                            <a:srgbClr val="000000"/>
                          </a:solidFill>
                          <a:latin typeface="Calibri"/>
                          <a:ea typeface="Calibri"/>
                          <a:cs typeface="Calibri"/>
                          <a:sym typeface="Calibri"/>
                        </a:rPr>
                        <a:t>Рефлексия и вопросы</a:t>
                      </a:r>
                      <a:endParaRPr sz="1100" b="0" i="1" u="none" strike="noStrike" cap="none">
                        <a:latin typeface="Arial"/>
                        <a:ea typeface="Arial"/>
                        <a:cs typeface="Arial"/>
                        <a:sym typeface="Arial"/>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225" cap="flat" cmpd="sng">
                      <a:solidFill>
                        <a:srgbClr val="A5A5A5"/>
                      </a:solidFill>
                      <a:prstDash val="solid"/>
                      <a:round/>
                      <a:headEnd type="none" w="sm" len="sm"/>
                      <a:tailEnd type="none" w="sm" len="sm"/>
                    </a:lnT>
                    <a:lnB w="12225" cap="flat" cmpd="sng">
                      <a:solidFill>
                        <a:srgbClr val="A5A5A5"/>
                      </a:solidFill>
                      <a:prstDash val="solid"/>
                      <a:round/>
                      <a:headEnd type="none" w="sm" len="sm"/>
                      <a:tailEnd type="none" w="sm" len="sm"/>
                    </a:lnB>
                    <a:solidFill>
                      <a:srgbClr val="FFFFFF"/>
                    </a:solidFill>
                  </a:tcPr>
                </a:tc>
                <a:tc>
                  <a:txBody>
                    <a:bodyPr/>
                    <a:lstStyle/>
                    <a:p>
                      <a:pPr marL="0" marR="0" lvl="0" indent="0" algn="r" rtl="0">
                        <a:lnSpc>
                          <a:spcPct val="100000"/>
                        </a:lnSpc>
                        <a:spcBef>
                          <a:spcPts val="0"/>
                        </a:spcBef>
                        <a:spcAft>
                          <a:spcPts val="0"/>
                        </a:spcAft>
                        <a:buClr>
                          <a:srgbClr val="000000"/>
                        </a:buClr>
                        <a:buSzPts val="1100"/>
                        <a:buFont typeface="Arial"/>
                        <a:buNone/>
                      </a:pPr>
                      <a:r>
                        <a:rPr lang="ru-RU" sz="1100" b="0" u="none" strike="noStrike" cap="none">
                          <a:solidFill>
                            <a:srgbClr val="000000"/>
                          </a:solidFill>
                          <a:latin typeface="Arial"/>
                          <a:ea typeface="Arial"/>
                          <a:cs typeface="Arial"/>
                          <a:sym typeface="Arial"/>
                        </a:rPr>
                        <a:t>5 мин.​</a:t>
                      </a:r>
                      <a:endParaRPr sz="1100" b="0" u="none" strike="noStrike" cap="none">
                        <a:latin typeface="Arial"/>
                        <a:ea typeface="Arial"/>
                        <a:cs typeface="Arial"/>
                        <a:sym typeface="Arial"/>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225" cap="flat" cmpd="sng">
                      <a:solidFill>
                        <a:srgbClr val="A5A5A5"/>
                      </a:solidFill>
                      <a:prstDash val="solid"/>
                      <a:round/>
                      <a:headEnd type="none" w="sm" len="sm"/>
                      <a:tailEnd type="none" w="sm" len="sm"/>
                    </a:lnT>
                    <a:lnB w="12225" cap="flat" cmpd="sng">
                      <a:solidFill>
                        <a:srgbClr val="A5A5A5"/>
                      </a:solidFill>
                      <a:prstDash val="solid"/>
                      <a:round/>
                      <a:headEnd type="none" w="sm" len="sm"/>
                      <a:tailEnd type="none" w="sm" len="sm"/>
                    </a:lnB>
                    <a:solidFill>
                      <a:srgbClr val="FFFFFF"/>
                    </a:solidFill>
                  </a:tcPr>
                </a:tc>
                <a:tc>
                  <a:txBody>
                    <a:bodyPr/>
                    <a:lstStyle/>
                    <a:p>
                      <a:pPr marL="0" marR="0" lvl="0" indent="0" algn="r" rtl="0">
                        <a:lnSpc>
                          <a:spcPct val="100000"/>
                        </a:lnSpc>
                        <a:spcBef>
                          <a:spcPts val="0"/>
                        </a:spcBef>
                        <a:spcAft>
                          <a:spcPts val="0"/>
                        </a:spcAft>
                        <a:buClr>
                          <a:srgbClr val="000000"/>
                        </a:buClr>
                        <a:buSzPts val="1100"/>
                        <a:buFont typeface="Arial"/>
                        <a:buNone/>
                      </a:pPr>
                      <a:r>
                        <a:rPr lang="ru-RU" sz="1100" b="0" u="none" strike="noStrike" cap="none" dirty="0">
                          <a:solidFill>
                            <a:srgbClr val="000000"/>
                          </a:solidFill>
                          <a:latin typeface="Arial"/>
                          <a:ea typeface="Arial"/>
                          <a:cs typeface="Arial"/>
                          <a:sym typeface="Arial"/>
                        </a:rPr>
                        <a:t>5 мин.</a:t>
                      </a:r>
                      <a:endParaRPr sz="1100" b="0" u="none" strike="noStrike" cap="none" dirty="0">
                        <a:latin typeface="Arial"/>
                        <a:ea typeface="Arial"/>
                        <a:cs typeface="Arial"/>
                        <a:sym typeface="Arial"/>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225" cap="flat" cmpd="sng">
                      <a:solidFill>
                        <a:srgbClr val="A5A5A5"/>
                      </a:solidFill>
                      <a:prstDash val="solid"/>
                      <a:round/>
                      <a:headEnd type="none" w="sm" len="sm"/>
                      <a:tailEnd type="none" w="sm" len="sm"/>
                    </a:lnT>
                    <a:lnB w="12225" cap="flat" cmpd="sng">
                      <a:solidFill>
                        <a:srgbClr val="A5A5A5"/>
                      </a:solidFill>
                      <a:prstDash val="solid"/>
                      <a:round/>
                      <a:headEnd type="none" w="sm" len="sm"/>
                      <a:tailEnd type="none" w="sm" len="sm"/>
                    </a:lnB>
                    <a:solidFill>
                      <a:srgbClr val="FFFFFF"/>
                    </a:solidFill>
                  </a:tcPr>
                </a:tc>
                <a:extLst>
                  <a:ext uri="{0D108BD9-81ED-4DB2-BD59-A6C34878D82A}">
                    <a16:rowId xmlns:a16="http://schemas.microsoft.com/office/drawing/2014/main" val="10007"/>
                  </a:ext>
                </a:extLst>
              </a:tr>
            </a:tbl>
          </a:graphicData>
        </a:graphic>
      </p:graphicFrame>
      <p:pic>
        <p:nvPicPr>
          <p:cNvPr id="217" name="Google Shape;217;g642016b7f7_0_132"/>
          <p:cNvPicPr preferRelativeResize="0"/>
          <p:nvPr/>
        </p:nvPicPr>
        <p:blipFill rotWithShape="1">
          <a:blip r:embed="rId4">
            <a:alphaModFix/>
          </a:blip>
          <a:srcRect/>
          <a:stretch/>
        </p:blipFill>
        <p:spPr>
          <a:xfrm>
            <a:off x="7528920" y="2633268"/>
            <a:ext cx="667800" cy="268920"/>
          </a:xfrm>
          <a:prstGeom prst="rect">
            <a:avLst/>
          </a:prstGeom>
          <a:noFill/>
          <a:ln>
            <a:noFill/>
          </a:ln>
        </p:spPr>
      </p:pic>
      <p:sp>
        <p:nvSpPr>
          <p:cNvPr id="218" name="Google Shape;218;g642016b7f7_0_132"/>
          <p:cNvSpPr/>
          <p:nvPr/>
        </p:nvSpPr>
        <p:spPr>
          <a:xfrm>
            <a:off x="7531800" y="2631828"/>
            <a:ext cx="603600" cy="27360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200"/>
              <a:buFont typeface="Arial"/>
              <a:buNone/>
            </a:pPr>
            <a:r>
              <a:rPr lang="ru-RU" sz="1200" b="0" i="0" u="none" strike="noStrike" cap="none">
                <a:solidFill>
                  <a:srgbClr val="000000"/>
                </a:solidFill>
                <a:latin typeface="Calibri"/>
                <a:ea typeface="Calibri"/>
                <a:cs typeface="Calibri"/>
                <a:sym typeface="Calibri"/>
              </a:rPr>
              <a:t>Таб.1</a:t>
            </a:r>
            <a:endParaRPr sz="1200" b="0" i="0" u="none" strike="noStrike" cap="none">
              <a:solidFill>
                <a:schemeClr val="dk1"/>
              </a:solidFill>
              <a:latin typeface="Arial"/>
              <a:ea typeface="Arial"/>
              <a:cs typeface="Arial"/>
              <a:sym typeface="Arial"/>
            </a:endParaRPr>
          </a:p>
        </p:txBody>
      </p:sp>
      <p:sp>
        <p:nvSpPr>
          <p:cNvPr id="219" name="Google Shape;219;g642016b7f7_0_132"/>
          <p:cNvSpPr/>
          <p:nvPr/>
        </p:nvSpPr>
        <p:spPr>
          <a:xfrm>
            <a:off x="7701840" y="6388200"/>
            <a:ext cx="900300" cy="24330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220" name="Google Shape;220;g642016b7f7_0_132"/>
          <p:cNvPicPr preferRelativeResize="0"/>
          <p:nvPr/>
        </p:nvPicPr>
        <p:blipFill rotWithShape="1">
          <a:blip r:embed="rId6">
            <a:alphaModFix/>
          </a:blip>
          <a:srcRect/>
          <a:stretch/>
        </p:blipFill>
        <p:spPr>
          <a:xfrm>
            <a:off x="7833600" y="6606360"/>
            <a:ext cx="672481" cy="23400"/>
          </a:xfrm>
          <a:prstGeom prst="rect">
            <a:avLst/>
          </a:prstGeom>
          <a:noFill/>
          <a:ln>
            <a:noFill/>
          </a:ln>
        </p:spPr>
      </p:pic>
      <p:pic>
        <p:nvPicPr>
          <p:cNvPr id="221" name="Google Shape;221;g642016b7f7_0_132"/>
          <p:cNvPicPr preferRelativeResize="0"/>
          <p:nvPr/>
        </p:nvPicPr>
        <p:blipFill rotWithShape="1">
          <a:blip r:embed="rId7">
            <a:alphaModFix/>
          </a:blip>
          <a:srcRect/>
          <a:stretch/>
        </p:blipFill>
        <p:spPr>
          <a:xfrm>
            <a:off x="8653320" y="6401880"/>
            <a:ext cx="227159" cy="215278"/>
          </a:xfrm>
          <a:prstGeom prst="rect">
            <a:avLst/>
          </a:prstGeom>
          <a:noFill/>
          <a:ln>
            <a:noFill/>
          </a:ln>
        </p:spPr>
      </p:pic>
      <p:sp>
        <p:nvSpPr>
          <p:cNvPr id="222" name="Google Shape;222;g642016b7f7_0_132"/>
          <p:cNvSpPr/>
          <p:nvPr/>
        </p:nvSpPr>
        <p:spPr>
          <a:xfrm>
            <a:off x="4411800" y="447130"/>
            <a:ext cx="3818100" cy="36420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ru-RU" sz="900" b="1">
                <a:latin typeface="Calibri"/>
                <a:ea typeface="Calibri"/>
                <a:cs typeface="Calibri"/>
                <a:sym typeface="Calibri"/>
              </a:rPr>
              <a:t>РЕКУРСИЯ.</a:t>
            </a:r>
            <a:endParaRPr sz="900" b="1" i="0" u="none" strike="noStrike" cap="none">
              <a:solidFill>
                <a:srgbClr val="000000"/>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EE500"/>
        </a:solidFill>
        <a:effectLst/>
      </p:bgPr>
    </p:bg>
    <p:spTree>
      <p:nvGrpSpPr>
        <p:cNvPr id="1" name="Shape 226"/>
        <p:cNvGrpSpPr/>
        <p:nvPr/>
      </p:nvGrpSpPr>
      <p:grpSpPr>
        <a:xfrm>
          <a:off x="0" y="0"/>
          <a:ext cx="0" cy="0"/>
          <a:chOff x="0" y="0"/>
          <a:chExt cx="0" cy="0"/>
        </a:xfrm>
      </p:grpSpPr>
      <p:pic>
        <p:nvPicPr>
          <p:cNvPr id="227" name="Google Shape;227;p2"/>
          <p:cNvPicPr preferRelativeResize="0"/>
          <p:nvPr/>
        </p:nvPicPr>
        <p:blipFill rotWithShape="1">
          <a:blip r:embed="rId3">
            <a:alphaModFix/>
          </a:blip>
          <a:srcRect/>
          <a:stretch/>
        </p:blipFill>
        <p:spPr>
          <a:xfrm>
            <a:off x="3829680" y="5519160"/>
            <a:ext cx="1514520" cy="723960"/>
          </a:xfrm>
          <a:prstGeom prst="rect">
            <a:avLst/>
          </a:prstGeom>
          <a:noFill/>
          <a:ln>
            <a:noFill/>
          </a:ln>
        </p:spPr>
      </p:pic>
      <p:sp>
        <p:nvSpPr>
          <p:cNvPr id="228" name="Google Shape;228;p2"/>
          <p:cNvSpPr/>
          <p:nvPr/>
        </p:nvSpPr>
        <p:spPr>
          <a:xfrm>
            <a:off x="3387420" y="531315"/>
            <a:ext cx="2330640" cy="63864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ru-RU" sz="1800" b="0" i="0" u="none" strike="noStrike" cap="none">
                <a:solidFill>
                  <a:srgbClr val="000000"/>
                </a:solidFill>
                <a:latin typeface="Calibri"/>
                <a:ea typeface="Calibri"/>
                <a:cs typeface="Calibri"/>
                <a:sym typeface="Calibri"/>
              </a:rPr>
              <a:t>Программирование на C++</a:t>
            </a:r>
            <a:endParaRPr sz="1800" b="0" i="0" u="none" strike="noStrike" cap="none">
              <a:solidFill>
                <a:schemeClr val="dk1"/>
              </a:solidFill>
              <a:latin typeface="Arial"/>
              <a:ea typeface="Arial"/>
              <a:cs typeface="Arial"/>
              <a:sym typeface="Arial"/>
            </a:endParaRPr>
          </a:p>
        </p:txBody>
      </p:sp>
      <p:sp>
        <p:nvSpPr>
          <p:cNvPr id="229" name="Google Shape;229;p2"/>
          <p:cNvSpPr/>
          <p:nvPr/>
        </p:nvSpPr>
        <p:spPr>
          <a:xfrm>
            <a:off x="3391560" y="4778640"/>
            <a:ext cx="2330640" cy="30384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ru-RU">
                <a:latin typeface="Calibri"/>
                <a:ea typeface="Calibri"/>
                <a:cs typeface="Calibri"/>
                <a:sym typeface="Calibri"/>
              </a:rPr>
              <a:t>12</a:t>
            </a:r>
            <a:r>
              <a:rPr lang="ru-RU" sz="1400" b="0" i="0" u="none" strike="noStrike" cap="none">
                <a:solidFill>
                  <a:srgbClr val="000000"/>
                </a:solidFill>
                <a:latin typeface="Calibri"/>
                <a:ea typeface="Calibri"/>
                <a:cs typeface="Calibri"/>
                <a:sym typeface="Calibri"/>
              </a:rPr>
              <a:t> занятие</a:t>
            </a:r>
            <a:endParaRPr sz="1400" b="0" i="0" u="none" strike="noStrike" cap="none">
              <a:solidFill>
                <a:schemeClr val="dk1"/>
              </a:solidFill>
              <a:latin typeface="Arial"/>
              <a:ea typeface="Arial"/>
              <a:cs typeface="Arial"/>
              <a:sym typeface="Arial"/>
            </a:endParaRPr>
          </a:p>
        </p:txBody>
      </p:sp>
      <p:sp>
        <p:nvSpPr>
          <p:cNvPr id="230" name="Google Shape;230;p2"/>
          <p:cNvSpPr/>
          <p:nvPr/>
        </p:nvSpPr>
        <p:spPr>
          <a:xfrm>
            <a:off x="3941280" y="6452280"/>
            <a:ext cx="1222920" cy="24732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ru-RU" sz="1200" b="0" i="0" u="none" strike="noStrike" cap="none">
                <a:solidFill>
                  <a:srgbClr val="000000"/>
                </a:solidFill>
                <a:latin typeface="Calibri"/>
                <a:ea typeface="Calibri"/>
                <a:cs typeface="Calibri"/>
                <a:sym typeface="Calibri"/>
              </a:rPr>
              <a:t>2019</a:t>
            </a:r>
            <a:endParaRPr sz="1200" b="0" i="0" u="none" strike="noStrike" cap="none">
              <a:solidFill>
                <a:schemeClr val="dk1"/>
              </a:solidFill>
              <a:latin typeface="Arial"/>
              <a:ea typeface="Arial"/>
              <a:cs typeface="Arial"/>
              <a:sym typeface="Arial"/>
            </a:endParaRPr>
          </a:p>
        </p:txBody>
      </p:sp>
      <p:sp>
        <p:nvSpPr>
          <p:cNvPr id="231" name="Google Shape;231;p2"/>
          <p:cNvSpPr/>
          <p:nvPr/>
        </p:nvSpPr>
        <p:spPr>
          <a:xfrm>
            <a:off x="970380" y="1814355"/>
            <a:ext cx="7233120" cy="42588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4000"/>
              <a:buFont typeface="Arial"/>
              <a:buNone/>
            </a:pPr>
            <a:r>
              <a:rPr lang="ru-RU" sz="4000" b="0" i="0" u="none" strike="noStrike" cap="none">
                <a:solidFill>
                  <a:schemeClr val="dk1"/>
                </a:solidFill>
                <a:latin typeface="Arial"/>
                <a:ea typeface="Arial"/>
                <a:cs typeface="Arial"/>
                <a:sym typeface="Arial"/>
              </a:rPr>
              <a:t>Теоретическая часть</a:t>
            </a:r>
            <a:endParaRPr sz="4000" b="0" i="0" u="none" strike="noStrike" cap="none">
              <a:solidFill>
                <a:schemeClr val="dk1"/>
              </a:solidFill>
              <a:latin typeface="Arial"/>
              <a:ea typeface="Arial"/>
              <a:cs typeface="Arial"/>
              <a:sym typeface="Arial"/>
            </a:endParaRPr>
          </a:p>
        </p:txBody>
      </p:sp>
      <p:sp>
        <p:nvSpPr>
          <p:cNvPr id="232" name="Google Shape;232;p2"/>
          <p:cNvSpPr/>
          <p:nvPr/>
        </p:nvSpPr>
        <p:spPr>
          <a:xfrm>
            <a:off x="955500" y="3832791"/>
            <a:ext cx="7233000" cy="8085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ru-RU" sz="2400">
                <a:solidFill>
                  <a:schemeClr val="dk1"/>
                </a:solidFill>
                <a:latin typeface="Calibri"/>
                <a:ea typeface="Calibri"/>
                <a:cs typeface="Calibri"/>
                <a:sym typeface="Calibri"/>
              </a:rPr>
              <a:t>Рекурсия.</a:t>
            </a:r>
            <a:endParaRPr sz="24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36"/>
        <p:cNvGrpSpPr/>
        <p:nvPr/>
      </p:nvGrpSpPr>
      <p:grpSpPr>
        <a:xfrm>
          <a:off x="0" y="0"/>
          <a:ext cx="0" cy="0"/>
          <a:chOff x="0" y="0"/>
          <a:chExt cx="0" cy="0"/>
        </a:xfrm>
      </p:grpSpPr>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6075" y="2368970"/>
            <a:ext cx="6300743" cy="4260790"/>
          </a:xfrm>
          <a:prstGeom prst="rect">
            <a:avLst/>
          </a:prstGeom>
        </p:spPr>
      </p:pic>
      <p:pic>
        <p:nvPicPr>
          <p:cNvPr id="237" name="Google Shape;237;p3"/>
          <p:cNvPicPr preferRelativeResize="0"/>
          <p:nvPr/>
        </p:nvPicPr>
        <p:blipFill rotWithShape="1">
          <a:blip r:embed="rId4">
            <a:alphaModFix/>
          </a:blip>
          <a:srcRect/>
          <a:stretch/>
        </p:blipFill>
        <p:spPr>
          <a:xfrm>
            <a:off x="736920" y="422280"/>
            <a:ext cx="1690200" cy="296640"/>
          </a:xfrm>
          <a:prstGeom prst="rect">
            <a:avLst/>
          </a:prstGeom>
          <a:noFill/>
          <a:ln>
            <a:noFill/>
          </a:ln>
        </p:spPr>
      </p:pic>
      <p:sp>
        <p:nvSpPr>
          <p:cNvPr id="238" name="Google Shape;238;p3"/>
          <p:cNvSpPr/>
          <p:nvPr/>
        </p:nvSpPr>
        <p:spPr>
          <a:xfrm>
            <a:off x="8556840" y="419040"/>
            <a:ext cx="264240" cy="2732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ru-RU" sz="1200" b="0" i="0" u="none" strike="noStrike" cap="none">
                <a:solidFill>
                  <a:schemeClr val="dk1"/>
                </a:solidFill>
                <a:latin typeface="Arial"/>
                <a:ea typeface="Arial"/>
                <a:cs typeface="Arial"/>
                <a:sym typeface="Arial"/>
              </a:rPr>
              <a:t>6</a:t>
            </a:r>
            <a:endParaRPr sz="1200" b="0" i="0" u="none" strike="noStrike" cap="none">
              <a:solidFill>
                <a:schemeClr val="dk1"/>
              </a:solidFill>
              <a:latin typeface="Arial"/>
              <a:ea typeface="Arial"/>
              <a:cs typeface="Arial"/>
              <a:sym typeface="Arial"/>
            </a:endParaRPr>
          </a:p>
        </p:txBody>
      </p:sp>
      <p:sp>
        <p:nvSpPr>
          <p:cNvPr id="239" name="Google Shape;239;p3"/>
          <p:cNvSpPr/>
          <p:nvPr/>
        </p:nvSpPr>
        <p:spPr>
          <a:xfrm>
            <a:off x="690125" y="1153800"/>
            <a:ext cx="7553100" cy="627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ru-RU" sz="2000" b="1" i="0" u="none" strike="noStrike" cap="none" dirty="0">
                <a:solidFill>
                  <a:srgbClr val="000000"/>
                </a:solidFill>
                <a:latin typeface="Calibri"/>
                <a:ea typeface="Calibri"/>
                <a:cs typeface="Calibri"/>
                <a:sym typeface="Calibri"/>
              </a:rPr>
              <a:t>Тема: </a:t>
            </a:r>
            <a:r>
              <a:rPr lang="ru-RU" sz="2000" b="1" dirty="0">
                <a:latin typeface="Calibri"/>
                <a:ea typeface="Calibri"/>
                <a:cs typeface="Calibri"/>
                <a:sym typeface="Calibri"/>
              </a:rPr>
              <a:t>Рекурсия</a:t>
            </a: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ru-RU" sz="2000" b="0" i="0" u="none" strike="noStrike" cap="none" dirty="0">
                <a:solidFill>
                  <a:srgbClr val="000000"/>
                </a:solidFill>
                <a:latin typeface="Calibri"/>
                <a:ea typeface="Calibri"/>
                <a:cs typeface="Calibri"/>
                <a:sym typeface="Calibri"/>
              </a:rPr>
              <a:t> </a:t>
            </a:r>
            <a:endParaRPr sz="2000" b="0" i="0" u="none" strike="noStrike" cap="none" dirty="0">
              <a:solidFill>
                <a:schemeClr val="dk1"/>
              </a:solidFill>
              <a:latin typeface="Arial"/>
              <a:ea typeface="Arial"/>
              <a:cs typeface="Arial"/>
              <a:sym typeface="Arial"/>
            </a:endParaRPr>
          </a:p>
        </p:txBody>
      </p:sp>
      <p:sp>
        <p:nvSpPr>
          <p:cNvPr id="240" name="Google Shape;240;p3"/>
          <p:cNvSpPr/>
          <p:nvPr/>
        </p:nvSpPr>
        <p:spPr>
          <a:xfrm>
            <a:off x="739080" y="1900440"/>
            <a:ext cx="5170680" cy="17949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pic>
        <p:nvPicPr>
          <p:cNvPr id="241" name="Google Shape;241;p3"/>
          <p:cNvPicPr preferRelativeResize="0"/>
          <p:nvPr/>
        </p:nvPicPr>
        <p:blipFill rotWithShape="1">
          <a:blip r:embed="rId5">
            <a:alphaModFix/>
          </a:blip>
          <a:srcRect/>
          <a:stretch/>
        </p:blipFill>
        <p:spPr>
          <a:xfrm>
            <a:off x="8839440" y="447120"/>
            <a:ext cx="309240" cy="257760"/>
          </a:xfrm>
          <a:prstGeom prst="rect">
            <a:avLst/>
          </a:prstGeom>
          <a:noFill/>
          <a:ln>
            <a:noFill/>
          </a:ln>
        </p:spPr>
      </p:pic>
      <p:pic>
        <p:nvPicPr>
          <p:cNvPr id="242" name="Google Shape;242;p3"/>
          <p:cNvPicPr preferRelativeResize="0"/>
          <p:nvPr/>
        </p:nvPicPr>
        <p:blipFill rotWithShape="1">
          <a:blip r:embed="rId6">
            <a:alphaModFix/>
          </a:blip>
          <a:srcRect/>
          <a:stretch/>
        </p:blipFill>
        <p:spPr>
          <a:xfrm>
            <a:off x="3600" y="998640"/>
            <a:ext cx="640080" cy="699120"/>
          </a:xfrm>
          <a:prstGeom prst="rect">
            <a:avLst/>
          </a:prstGeom>
          <a:noFill/>
          <a:ln>
            <a:noFill/>
          </a:ln>
        </p:spPr>
      </p:pic>
      <p:pic>
        <p:nvPicPr>
          <p:cNvPr id="243" name="Google Shape;243;p3"/>
          <p:cNvPicPr preferRelativeResize="0"/>
          <p:nvPr/>
        </p:nvPicPr>
        <p:blipFill rotWithShape="1">
          <a:blip r:embed="rId5">
            <a:alphaModFix/>
          </a:blip>
          <a:srcRect/>
          <a:stretch/>
        </p:blipFill>
        <p:spPr>
          <a:xfrm>
            <a:off x="8198640" y="437400"/>
            <a:ext cx="309240" cy="257760"/>
          </a:xfrm>
          <a:prstGeom prst="rect">
            <a:avLst/>
          </a:prstGeom>
          <a:noFill/>
          <a:ln>
            <a:noFill/>
          </a:ln>
        </p:spPr>
      </p:pic>
      <p:sp>
        <p:nvSpPr>
          <p:cNvPr id="244" name="Google Shape;244;p3"/>
          <p:cNvSpPr/>
          <p:nvPr/>
        </p:nvSpPr>
        <p:spPr>
          <a:xfrm>
            <a:off x="7701840" y="6388200"/>
            <a:ext cx="900360" cy="24336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245" name="Google Shape;245;p3"/>
          <p:cNvPicPr preferRelativeResize="0"/>
          <p:nvPr/>
        </p:nvPicPr>
        <p:blipFill rotWithShape="1">
          <a:blip r:embed="rId7">
            <a:alphaModFix/>
          </a:blip>
          <a:srcRect/>
          <a:stretch/>
        </p:blipFill>
        <p:spPr>
          <a:xfrm>
            <a:off x="7833600" y="6606360"/>
            <a:ext cx="672480" cy="23400"/>
          </a:xfrm>
          <a:prstGeom prst="rect">
            <a:avLst/>
          </a:prstGeom>
          <a:noFill/>
          <a:ln>
            <a:noFill/>
          </a:ln>
        </p:spPr>
      </p:pic>
      <p:pic>
        <p:nvPicPr>
          <p:cNvPr id="246" name="Google Shape;246;p3"/>
          <p:cNvPicPr preferRelativeResize="0"/>
          <p:nvPr/>
        </p:nvPicPr>
        <p:blipFill rotWithShape="1">
          <a:blip r:embed="rId8">
            <a:alphaModFix/>
          </a:blip>
          <a:srcRect/>
          <a:stretch/>
        </p:blipFill>
        <p:spPr>
          <a:xfrm>
            <a:off x="8653320" y="6401880"/>
            <a:ext cx="227160" cy="215280"/>
          </a:xfrm>
          <a:prstGeom prst="rect">
            <a:avLst/>
          </a:prstGeom>
          <a:noFill/>
          <a:ln>
            <a:noFill/>
          </a:ln>
        </p:spPr>
      </p:pic>
      <p:sp>
        <p:nvSpPr>
          <p:cNvPr id="247" name="Google Shape;247;p3"/>
          <p:cNvSpPr/>
          <p:nvPr/>
        </p:nvSpPr>
        <p:spPr>
          <a:xfrm>
            <a:off x="1145694" y="1905243"/>
            <a:ext cx="7693746" cy="561713"/>
          </a:xfrm>
          <a:prstGeom prst="rect">
            <a:avLst/>
          </a:prstGeom>
          <a:noFill/>
          <a:ln>
            <a:noFill/>
          </a:ln>
        </p:spPr>
        <p:txBody>
          <a:bodyPr spcFirstLastPara="1" wrap="square" lIns="90000" tIns="45000" rIns="90000" bIns="45000" anchor="t" anchorCtr="0">
            <a:noAutofit/>
          </a:bodyPr>
          <a:lstStyle/>
          <a:p>
            <a:pPr lvl="0">
              <a:buSzPts val="1600"/>
            </a:pPr>
            <a:r>
              <a:rPr lang="en-US" sz="1800" b="1" dirty="0">
                <a:latin typeface="Calibri" panose="020F0502020204030204" pitchFamily="34" charset="0"/>
                <a:cs typeface="Calibri" panose="020F0502020204030204" pitchFamily="34" charset="0"/>
              </a:rPr>
              <a:t>“In order to understand recursion, one must first understand recursion.”</a:t>
            </a:r>
            <a:endParaRPr sz="1800" b="1" dirty="0">
              <a:solidFill>
                <a:schemeClr val="dk1"/>
              </a:solidFill>
              <a:latin typeface="Calibri" panose="020F0502020204030204" pitchFamily="34" charset="0"/>
              <a:ea typeface="Calibri"/>
              <a:cs typeface="Calibri" panose="020F0502020204030204" pitchFamily="34" charset="0"/>
              <a:sym typeface="Calibri"/>
            </a:endParaRPr>
          </a:p>
        </p:txBody>
      </p:sp>
      <p:sp>
        <p:nvSpPr>
          <p:cNvPr id="248" name="Google Shape;248;p3"/>
          <p:cNvSpPr/>
          <p:nvPr/>
        </p:nvSpPr>
        <p:spPr>
          <a:xfrm>
            <a:off x="4411800" y="447130"/>
            <a:ext cx="3818100" cy="36420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ru-RU" sz="900" b="1">
                <a:latin typeface="Calibri"/>
                <a:ea typeface="Calibri"/>
                <a:cs typeface="Calibri"/>
                <a:sym typeface="Calibri"/>
              </a:rPr>
              <a:t>РЕКУРСИЯ.</a:t>
            </a:r>
            <a:endParaRPr sz="900" b="1"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20370401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36"/>
        <p:cNvGrpSpPr/>
        <p:nvPr/>
      </p:nvGrpSpPr>
      <p:grpSpPr>
        <a:xfrm>
          <a:off x="0" y="0"/>
          <a:ext cx="0" cy="0"/>
          <a:chOff x="0" y="0"/>
          <a:chExt cx="0" cy="0"/>
        </a:xfrm>
      </p:grpSpPr>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241" y="1927733"/>
            <a:ext cx="4521758" cy="4114800"/>
          </a:xfrm>
          <a:prstGeom prst="rect">
            <a:avLst/>
          </a:prstGeom>
        </p:spPr>
      </p:pic>
      <p:pic>
        <p:nvPicPr>
          <p:cNvPr id="237" name="Google Shape;237;p3"/>
          <p:cNvPicPr preferRelativeResize="0"/>
          <p:nvPr/>
        </p:nvPicPr>
        <p:blipFill rotWithShape="1">
          <a:blip r:embed="rId4">
            <a:alphaModFix/>
          </a:blip>
          <a:srcRect/>
          <a:stretch/>
        </p:blipFill>
        <p:spPr>
          <a:xfrm>
            <a:off x="736920" y="422280"/>
            <a:ext cx="1690200" cy="296640"/>
          </a:xfrm>
          <a:prstGeom prst="rect">
            <a:avLst/>
          </a:prstGeom>
          <a:noFill/>
          <a:ln>
            <a:noFill/>
          </a:ln>
        </p:spPr>
      </p:pic>
      <p:sp>
        <p:nvSpPr>
          <p:cNvPr id="238" name="Google Shape;238;p3"/>
          <p:cNvSpPr/>
          <p:nvPr/>
        </p:nvSpPr>
        <p:spPr>
          <a:xfrm>
            <a:off x="8556840" y="419040"/>
            <a:ext cx="264240" cy="2732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smtClean="0">
                <a:solidFill>
                  <a:schemeClr val="dk1"/>
                </a:solidFill>
                <a:latin typeface="Arial"/>
                <a:ea typeface="Arial"/>
                <a:cs typeface="Arial"/>
                <a:sym typeface="Arial"/>
              </a:rPr>
              <a:t>7</a:t>
            </a:r>
            <a:endParaRPr sz="1200" b="0" i="0" u="none" strike="noStrike" cap="none" dirty="0">
              <a:solidFill>
                <a:schemeClr val="dk1"/>
              </a:solidFill>
              <a:latin typeface="Arial"/>
              <a:ea typeface="Arial"/>
              <a:cs typeface="Arial"/>
              <a:sym typeface="Arial"/>
            </a:endParaRPr>
          </a:p>
        </p:txBody>
      </p:sp>
      <p:sp>
        <p:nvSpPr>
          <p:cNvPr id="239" name="Google Shape;239;p3"/>
          <p:cNvSpPr/>
          <p:nvPr/>
        </p:nvSpPr>
        <p:spPr>
          <a:xfrm>
            <a:off x="690125" y="1153800"/>
            <a:ext cx="7553100" cy="627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ru-RU" sz="2000" b="1" i="0" u="none" strike="noStrike" cap="none" dirty="0">
                <a:solidFill>
                  <a:srgbClr val="000000"/>
                </a:solidFill>
                <a:latin typeface="Calibri"/>
                <a:ea typeface="Calibri"/>
                <a:cs typeface="Calibri"/>
                <a:sym typeface="Calibri"/>
              </a:rPr>
              <a:t>Тема: </a:t>
            </a:r>
            <a:r>
              <a:rPr lang="ru-RU" sz="2000" b="1" dirty="0">
                <a:latin typeface="Calibri"/>
                <a:ea typeface="Calibri"/>
                <a:cs typeface="Calibri"/>
                <a:sym typeface="Calibri"/>
              </a:rPr>
              <a:t>Рекурсия</a:t>
            </a: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ru-RU" sz="2000" b="0" i="0" u="none" strike="noStrike" cap="none" dirty="0">
                <a:solidFill>
                  <a:srgbClr val="000000"/>
                </a:solidFill>
                <a:latin typeface="Calibri"/>
                <a:ea typeface="Calibri"/>
                <a:cs typeface="Calibri"/>
                <a:sym typeface="Calibri"/>
              </a:rPr>
              <a:t> </a:t>
            </a:r>
            <a:endParaRPr sz="2000" b="0" i="0" u="none" strike="noStrike" cap="none" dirty="0">
              <a:solidFill>
                <a:schemeClr val="dk1"/>
              </a:solidFill>
              <a:latin typeface="Arial"/>
              <a:ea typeface="Arial"/>
              <a:cs typeface="Arial"/>
              <a:sym typeface="Arial"/>
            </a:endParaRPr>
          </a:p>
        </p:txBody>
      </p:sp>
      <p:sp>
        <p:nvSpPr>
          <p:cNvPr id="240" name="Google Shape;240;p3"/>
          <p:cNvSpPr/>
          <p:nvPr/>
        </p:nvSpPr>
        <p:spPr>
          <a:xfrm>
            <a:off x="739080" y="1900440"/>
            <a:ext cx="5170680" cy="17949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pic>
        <p:nvPicPr>
          <p:cNvPr id="241" name="Google Shape;241;p3"/>
          <p:cNvPicPr preferRelativeResize="0"/>
          <p:nvPr/>
        </p:nvPicPr>
        <p:blipFill rotWithShape="1">
          <a:blip r:embed="rId5">
            <a:alphaModFix/>
          </a:blip>
          <a:srcRect/>
          <a:stretch/>
        </p:blipFill>
        <p:spPr>
          <a:xfrm>
            <a:off x="8839440" y="447120"/>
            <a:ext cx="309240" cy="257760"/>
          </a:xfrm>
          <a:prstGeom prst="rect">
            <a:avLst/>
          </a:prstGeom>
          <a:noFill/>
          <a:ln>
            <a:noFill/>
          </a:ln>
        </p:spPr>
      </p:pic>
      <p:pic>
        <p:nvPicPr>
          <p:cNvPr id="242" name="Google Shape;242;p3"/>
          <p:cNvPicPr preferRelativeResize="0"/>
          <p:nvPr/>
        </p:nvPicPr>
        <p:blipFill rotWithShape="1">
          <a:blip r:embed="rId6">
            <a:alphaModFix/>
          </a:blip>
          <a:srcRect/>
          <a:stretch/>
        </p:blipFill>
        <p:spPr>
          <a:xfrm>
            <a:off x="3600" y="998640"/>
            <a:ext cx="640080" cy="699120"/>
          </a:xfrm>
          <a:prstGeom prst="rect">
            <a:avLst/>
          </a:prstGeom>
          <a:noFill/>
          <a:ln>
            <a:noFill/>
          </a:ln>
        </p:spPr>
      </p:pic>
      <p:pic>
        <p:nvPicPr>
          <p:cNvPr id="243" name="Google Shape;243;p3"/>
          <p:cNvPicPr preferRelativeResize="0"/>
          <p:nvPr/>
        </p:nvPicPr>
        <p:blipFill rotWithShape="1">
          <a:blip r:embed="rId5">
            <a:alphaModFix/>
          </a:blip>
          <a:srcRect/>
          <a:stretch/>
        </p:blipFill>
        <p:spPr>
          <a:xfrm>
            <a:off x="8198640" y="437400"/>
            <a:ext cx="309240" cy="257760"/>
          </a:xfrm>
          <a:prstGeom prst="rect">
            <a:avLst/>
          </a:prstGeom>
          <a:noFill/>
          <a:ln>
            <a:noFill/>
          </a:ln>
        </p:spPr>
      </p:pic>
      <p:sp>
        <p:nvSpPr>
          <p:cNvPr id="244" name="Google Shape;244;p3"/>
          <p:cNvSpPr/>
          <p:nvPr/>
        </p:nvSpPr>
        <p:spPr>
          <a:xfrm>
            <a:off x="7701840" y="6388200"/>
            <a:ext cx="900360" cy="24336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245" name="Google Shape;245;p3"/>
          <p:cNvPicPr preferRelativeResize="0"/>
          <p:nvPr/>
        </p:nvPicPr>
        <p:blipFill rotWithShape="1">
          <a:blip r:embed="rId7">
            <a:alphaModFix/>
          </a:blip>
          <a:srcRect/>
          <a:stretch/>
        </p:blipFill>
        <p:spPr>
          <a:xfrm>
            <a:off x="7833600" y="6606360"/>
            <a:ext cx="672480" cy="23400"/>
          </a:xfrm>
          <a:prstGeom prst="rect">
            <a:avLst/>
          </a:prstGeom>
          <a:noFill/>
          <a:ln>
            <a:noFill/>
          </a:ln>
        </p:spPr>
      </p:pic>
      <p:pic>
        <p:nvPicPr>
          <p:cNvPr id="246" name="Google Shape;246;p3"/>
          <p:cNvPicPr preferRelativeResize="0"/>
          <p:nvPr/>
        </p:nvPicPr>
        <p:blipFill rotWithShape="1">
          <a:blip r:embed="rId8">
            <a:alphaModFix/>
          </a:blip>
          <a:srcRect/>
          <a:stretch/>
        </p:blipFill>
        <p:spPr>
          <a:xfrm>
            <a:off x="8653320" y="6401880"/>
            <a:ext cx="227160" cy="215280"/>
          </a:xfrm>
          <a:prstGeom prst="rect">
            <a:avLst/>
          </a:prstGeom>
          <a:noFill/>
          <a:ln>
            <a:noFill/>
          </a:ln>
        </p:spPr>
      </p:pic>
      <p:sp>
        <p:nvSpPr>
          <p:cNvPr id="248" name="Google Shape;248;p3"/>
          <p:cNvSpPr/>
          <p:nvPr/>
        </p:nvSpPr>
        <p:spPr>
          <a:xfrm>
            <a:off x="4411800" y="447130"/>
            <a:ext cx="3818100" cy="36420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ru-RU" sz="900" b="1">
                <a:latin typeface="Calibri"/>
                <a:ea typeface="Calibri"/>
                <a:cs typeface="Calibri"/>
                <a:sym typeface="Calibri"/>
              </a:rPr>
              <a:t>РЕКУРСИЯ.</a:t>
            </a:r>
            <a:endParaRPr sz="900" b="1" i="0" u="none" strike="noStrike" cap="none">
              <a:solidFill>
                <a:srgbClr val="000000"/>
              </a:solidFill>
              <a:latin typeface="Calibri"/>
              <a:ea typeface="Calibri"/>
              <a:cs typeface="Calibri"/>
              <a:sym typeface="Calibri"/>
            </a:endParaRPr>
          </a:p>
        </p:txBody>
      </p:sp>
      <p:pic>
        <p:nvPicPr>
          <p:cNvPr id="2" name="Рисунок 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466675" y="2240040"/>
            <a:ext cx="4413856" cy="3531085"/>
          </a:xfrm>
          <a:prstGeom prst="rect">
            <a:avLst/>
          </a:prstGeom>
        </p:spPr>
      </p:pic>
    </p:spTree>
    <p:extLst>
      <p:ext uri="{BB962C8B-B14F-4D97-AF65-F5344CB8AC3E}">
        <p14:creationId xmlns:p14="http://schemas.microsoft.com/office/powerpoint/2010/main" val="177513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36"/>
        <p:cNvGrpSpPr/>
        <p:nvPr/>
      </p:nvGrpSpPr>
      <p:grpSpPr>
        <a:xfrm>
          <a:off x="0" y="0"/>
          <a:ext cx="0" cy="0"/>
          <a:chOff x="0" y="0"/>
          <a:chExt cx="0" cy="0"/>
        </a:xfrm>
      </p:grpSpPr>
      <p:pic>
        <p:nvPicPr>
          <p:cNvPr id="237" name="Google Shape;237;p3"/>
          <p:cNvPicPr preferRelativeResize="0"/>
          <p:nvPr/>
        </p:nvPicPr>
        <p:blipFill rotWithShape="1">
          <a:blip r:embed="rId3">
            <a:alphaModFix/>
          </a:blip>
          <a:srcRect/>
          <a:stretch/>
        </p:blipFill>
        <p:spPr>
          <a:xfrm>
            <a:off x="736920" y="422280"/>
            <a:ext cx="1690200" cy="296640"/>
          </a:xfrm>
          <a:prstGeom prst="rect">
            <a:avLst/>
          </a:prstGeom>
          <a:noFill/>
          <a:ln>
            <a:noFill/>
          </a:ln>
        </p:spPr>
      </p:pic>
      <p:sp>
        <p:nvSpPr>
          <p:cNvPr id="238" name="Google Shape;238;p3"/>
          <p:cNvSpPr/>
          <p:nvPr/>
        </p:nvSpPr>
        <p:spPr>
          <a:xfrm>
            <a:off x="8556840" y="419040"/>
            <a:ext cx="264240" cy="2732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dirty="0">
                <a:solidFill>
                  <a:schemeClr val="dk1"/>
                </a:solidFill>
              </a:rPr>
              <a:t>8</a:t>
            </a:r>
            <a:endParaRPr sz="1200" b="0" i="0" u="none" strike="noStrike" cap="none" dirty="0">
              <a:solidFill>
                <a:schemeClr val="dk1"/>
              </a:solidFill>
              <a:latin typeface="Arial"/>
              <a:ea typeface="Arial"/>
              <a:cs typeface="Arial"/>
              <a:sym typeface="Arial"/>
            </a:endParaRPr>
          </a:p>
        </p:txBody>
      </p:sp>
      <p:sp>
        <p:nvSpPr>
          <p:cNvPr id="239" name="Google Shape;239;p3"/>
          <p:cNvSpPr/>
          <p:nvPr/>
        </p:nvSpPr>
        <p:spPr>
          <a:xfrm>
            <a:off x="690125" y="1153800"/>
            <a:ext cx="7553100" cy="627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ru-RU" sz="2000" b="1" i="0" u="none" strike="noStrike" cap="none" dirty="0">
                <a:solidFill>
                  <a:srgbClr val="000000"/>
                </a:solidFill>
                <a:latin typeface="Calibri"/>
                <a:ea typeface="Calibri"/>
                <a:cs typeface="Calibri"/>
                <a:sym typeface="Calibri"/>
              </a:rPr>
              <a:t>Тема: </a:t>
            </a:r>
            <a:r>
              <a:rPr lang="ru-RU" sz="2000" b="1" dirty="0">
                <a:latin typeface="Calibri"/>
                <a:ea typeface="Calibri"/>
                <a:cs typeface="Calibri"/>
                <a:sym typeface="Calibri"/>
              </a:rPr>
              <a:t>Рекурсия</a:t>
            </a: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ru-RU" sz="2000" b="0" i="0" u="none" strike="noStrike" cap="none" dirty="0">
                <a:solidFill>
                  <a:srgbClr val="000000"/>
                </a:solidFill>
                <a:latin typeface="Calibri"/>
                <a:ea typeface="Calibri"/>
                <a:cs typeface="Calibri"/>
                <a:sym typeface="Calibri"/>
              </a:rPr>
              <a:t> </a:t>
            </a:r>
            <a:endParaRPr sz="2000" b="0" i="0" u="none" strike="noStrike" cap="none" dirty="0">
              <a:solidFill>
                <a:schemeClr val="dk1"/>
              </a:solidFill>
              <a:latin typeface="Arial"/>
              <a:ea typeface="Arial"/>
              <a:cs typeface="Arial"/>
              <a:sym typeface="Arial"/>
            </a:endParaRPr>
          </a:p>
        </p:txBody>
      </p:sp>
      <p:sp>
        <p:nvSpPr>
          <p:cNvPr id="240" name="Google Shape;240;p3"/>
          <p:cNvSpPr/>
          <p:nvPr/>
        </p:nvSpPr>
        <p:spPr>
          <a:xfrm>
            <a:off x="739080" y="1900440"/>
            <a:ext cx="5170680" cy="17949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pic>
        <p:nvPicPr>
          <p:cNvPr id="241" name="Google Shape;241;p3"/>
          <p:cNvPicPr preferRelativeResize="0"/>
          <p:nvPr/>
        </p:nvPicPr>
        <p:blipFill rotWithShape="1">
          <a:blip r:embed="rId4">
            <a:alphaModFix/>
          </a:blip>
          <a:srcRect/>
          <a:stretch/>
        </p:blipFill>
        <p:spPr>
          <a:xfrm>
            <a:off x="8839440" y="447120"/>
            <a:ext cx="309240" cy="257760"/>
          </a:xfrm>
          <a:prstGeom prst="rect">
            <a:avLst/>
          </a:prstGeom>
          <a:noFill/>
          <a:ln>
            <a:noFill/>
          </a:ln>
        </p:spPr>
      </p:pic>
      <p:pic>
        <p:nvPicPr>
          <p:cNvPr id="242" name="Google Shape;242;p3"/>
          <p:cNvPicPr preferRelativeResize="0"/>
          <p:nvPr/>
        </p:nvPicPr>
        <p:blipFill rotWithShape="1">
          <a:blip r:embed="rId5">
            <a:alphaModFix/>
          </a:blip>
          <a:srcRect/>
          <a:stretch/>
        </p:blipFill>
        <p:spPr>
          <a:xfrm>
            <a:off x="3600" y="998640"/>
            <a:ext cx="640080" cy="699120"/>
          </a:xfrm>
          <a:prstGeom prst="rect">
            <a:avLst/>
          </a:prstGeom>
          <a:noFill/>
          <a:ln>
            <a:noFill/>
          </a:ln>
        </p:spPr>
      </p:pic>
      <p:pic>
        <p:nvPicPr>
          <p:cNvPr id="243" name="Google Shape;243;p3"/>
          <p:cNvPicPr preferRelativeResize="0"/>
          <p:nvPr/>
        </p:nvPicPr>
        <p:blipFill rotWithShape="1">
          <a:blip r:embed="rId4">
            <a:alphaModFix/>
          </a:blip>
          <a:srcRect/>
          <a:stretch/>
        </p:blipFill>
        <p:spPr>
          <a:xfrm>
            <a:off x="8198640" y="437400"/>
            <a:ext cx="309240" cy="257760"/>
          </a:xfrm>
          <a:prstGeom prst="rect">
            <a:avLst/>
          </a:prstGeom>
          <a:noFill/>
          <a:ln>
            <a:noFill/>
          </a:ln>
        </p:spPr>
      </p:pic>
      <p:sp>
        <p:nvSpPr>
          <p:cNvPr id="244" name="Google Shape;244;p3"/>
          <p:cNvSpPr/>
          <p:nvPr/>
        </p:nvSpPr>
        <p:spPr>
          <a:xfrm>
            <a:off x="7701840" y="6388200"/>
            <a:ext cx="900360" cy="24336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245" name="Google Shape;245;p3"/>
          <p:cNvPicPr preferRelativeResize="0"/>
          <p:nvPr/>
        </p:nvPicPr>
        <p:blipFill rotWithShape="1">
          <a:blip r:embed="rId6">
            <a:alphaModFix/>
          </a:blip>
          <a:srcRect/>
          <a:stretch/>
        </p:blipFill>
        <p:spPr>
          <a:xfrm>
            <a:off x="7833600" y="6606360"/>
            <a:ext cx="672480" cy="23400"/>
          </a:xfrm>
          <a:prstGeom prst="rect">
            <a:avLst/>
          </a:prstGeom>
          <a:noFill/>
          <a:ln>
            <a:noFill/>
          </a:ln>
        </p:spPr>
      </p:pic>
      <p:pic>
        <p:nvPicPr>
          <p:cNvPr id="246" name="Google Shape;246;p3"/>
          <p:cNvPicPr preferRelativeResize="0"/>
          <p:nvPr/>
        </p:nvPicPr>
        <p:blipFill rotWithShape="1">
          <a:blip r:embed="rId7">
            <a:alphaModFix/>
          </a:blip>
          <a:srcRect/>
          <a:stretch/>
        </p:blipFill>
        <p:spPr>
          <a:xfrm>
            <a:off x="8653320" y="6401880"/>
            <a:ext cx="227160" cy="215280"/>
          </a:xfrm>
          <a:prstGeom prst="rect">
            <a:avLst/>
          </a:prstGeom>
          <a:noFill/>
          <a:ln>
            <a:noFill/>
          </a:ln>
        </p:spPr>
      </p:pic>
      <p:sp>
        <p:nvSpPr>
          <p:cNvPr id="248" name="Google Shape;248;p3"/>
          <p:cNvSpPr/>
          <p:nvPr/>
        </p:nvSpPr>
        <p:spPr>
          <a:xfrm>
            <a:off x="4411800" y="447130"/>
            <a:ext cx="3818100" cy="36420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ru-RU" sz="900" b="1">
                <a:latin typeface="Calibri"/>
                <a:ea typeface="Calibri"/>
                <a:cs typeface="Calibri"/>
                <a:sym typeface="Calibri"/>
              </a:rPr>
              <a:t>РЕКУРСИЯ.</a:t>
            </a:r>
            <a:endParaRPr sz="900" b="1" i="0" u="none" strike="noStrike" cap="none">
              <a:solidFill>
                <a:srgbClr val="000000"/>
              </a:solidFill>
              <a:latin typeface="Calibri"/>
              <a:ea typeface="Calibri"/>
              <a:cs typeface="Calibri"/>
              <a:sym typeface="Calibri"/>
            </a:endParaRPr>
          </a:p>
        </p:txBody>
      </p:sp>
      <p:pic>
        <p:nvPicPr>
          <p:cNvPr id="2" name="Рисунок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1505" y="1697760"/>
            <a:ext cx="7461720" cy="4416120"/>
          </a:xfrm>
          <a:prstGeom prst="rect">
            <a:avLst/>
          </a:prstGeom>
        </p:spPr>
      </p:pic>
    </p:spTree>
    <p:extLst>
      <p:ext uri="{BB962C8B-B14F-4D97-AF65-F5344CB8AC3E}">
        <p14:creationId xmlns:p14="http://schemas.microsoft.com/office/powerpoint/2010/main" val="33286074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36"/>
        <p:cNvGrpSpPr/>
        <p:nvPr/>
      </p:nvGrpSpPr>
      <p:grpSpPr>
        <a:xfrm>
          <a:off x="0" y="0"/>
          <a:ext cx="0" cy="0"/>
          <a:chOff x="0" y="0"/>
          <a:chExt cx="0" cy="0"/>
        </a:xfrm>
      </p:grpSpPr>
      <p:pic>
        <p:nvPicPr>
          <p:cNvPr id="237" name="Google Shape;237;p3"/>
          <p:cNvPicPr preferRelativeResize="0"/>
          <p:nvPr/>
        </p:nvPicPr>
        <p:blipFill rotWithShape="1">
          <a:blip r:embed="rId3">
            <a:alphaModFix/>
          </a:blip>
          <a:srcRect/>
          <a:stretch/>
        </p:blipFill>
        <p:spPr>
          <a:xfrm>
            <a:off x="736920" y="422280"/>
            <a:ext cx="1690200" cy="296640"/>
          </a:xfrm>
          <a:prstGeom prst="rect">
            <a:avLst/>
          </a:prstGeom>
          <a:noFill/>
          <a:ln>
            <a:noFill/>
          </a:ln>
        </p:spPr>
      </p:pic>
      <p:sp>
        <p:nvSpPr>
          <p:cNvPr id="238" name="Google Shape;238;p3"/>
          <p:cNvSpPr/>
          <p:nvPr/>
        </p:nvSpPr>
        <p:spPr>
          <a:xfrm>
            <a:off x="8556840" y="419040"/>
            <a:ext cx="264240" cy="2732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smtClean="0">
                <a:solidFill>
                  <a:schemeClr val="dk1"/>
                </a:solidFill>
                <a:latin typeface="Arial"/>
                <a:ea typeface="Arial"/>
                <a:cs typeface="Arial"/>
                <a:sym typeface="Arial"/>
              </a:rPr>
              <a:t>9</a:t>
            </a:r>
            <a:endParaRPr sz="1200" b="0" i="0" u="none" strike="noStrike" cap="none" dirty="0">
              <a:solidFill>
                <a:schemeClr val="dk1"/>
              </a:solidFill>
              <a:latin typeface="Arial"/>
              <a:ea typeface="Arial"/>
              <a:cs typeface="Arial"/>
              <a:sym typeface="Arial"/>
            </a:endParaRPr>
          </a:p>
        </p:txBody>
      </p:sp>
      <p:sp>
        <p:nvSpPr>
          <p:cNvPr id="239" name="Google Shape;239;p3"/>
          <p:cNvSpPr/>
          <p:nvPr/>
        </p:nvSpPr>
        <p:spPr>
          <a:xfrm>
            <a:off x="690125" y="1153800"/>
            <a:ext cx="7553100" cy="627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ru-RU" sz="2000" b="1" i="0" u="none" strike="noStrike" cap="none">
                <a:solidFill>
                  <a:srgbClr val="000000"/>
                </a:solidFill>
                <a:latin typeface="Calibri"/>
                <a:ea typeface="Calibri"/>
                <a:cs typeface="Calibri"/>
                <a:sym typeface="Calibri"/>
              </a:rPr>
              <a:t>Тема: </a:t>
            </a:r>
            <a:r>
              <a:rPr lang="ru-RU" sz="2000" b="1">
                <a:latin typeface="Calibri"/>
                <a:ea typeface="Calibri"/>
                <a:cs typeface="Calibri"/>
                <a:sym typeface="Calibri"/>
              </a:rPr>
              <a:t>Рекурсия</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ru-RU" sz="2000" b="0" i="0" u="none" strike="noStrike" cap="none">
                <a:solidFill>
                  <a:srgbClr val="000000"/>
                </a:solidFill>
                <a:latin typeface="Calibri"/>
                <a:ea typeface="Calibri"/>
                <a:cs typeface="Calibri"/>
                <a:sym typeface="Calibri"/>
              </a:rPr>
              <a:t> </a:t>
            </a:r>
            <a:endParaRPr sz="2000" b="0" i="0" u="none" strike="noStrike" cap="none">
              <a:solidFill>
                <a:schemeClr val="dk1"/>
              </a:solidFill>
              <a:latin typeface="Arial"/>
              <a:ea typeface="Arial"/>
              <a:cs typeface="Arial"/>
              <a:sym typeface="Arial"/>
            </a:endParaRPr>
          </a:p>
        </p:txBody>
      </p:sp>
      <p:sp>
        <p:nvSpPr>
          <p:cNvPr id="240" name="Google Shape;240;p3"/>
          <p:cNvSpPr/>
          <p:nvPr/>
        </p:nvSpPr>
        <p:spPr>
          <a:xfrm>
            <a:off x="739080" y="1900440"/>
            <a:ext cx="5170680" cy="17949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pic>
        <p:nvPicPr>
          <p:cNvPr id="241" name="Google Shape;241;p3"/>
          <p:cNvPicPr preferRelativeResize="0"/>
          <p:nvPr/>
        </p:nvPicPr>
        <p:blipFill rotWithShape="1">
          <a:blip r:embed="rId4">
            <a:alphaModFix/>
          </a:blip>
          <a:srcRect/>
          <a:stretch/>
        </p:blipFill>
        <p:spPr>
          <a:xfrm>
            <a:off x="8839440" y="447120"/>
            <a:ext cx="309240" cy="257760"/>
          </a:xfrm>
          <a:prstGeom prst="rect">
            <a:avLst/>
          </a:prstGeom>
          <a:noFill/>
          <a:ln>
            <a:noFill/>
          </a:ln>
        </p:spPr>
      </p:pic>
      <p:pic>
        <p:nvPicPr>
          <p:cNvPr id="242" name="Google Shape;242;p3"/>
          <p:cNvPicPr preferRelativeResize="0"/>
          <p:nvPr/>
        </p:nvPicPr>
        <p:blipFill rotWithShape="1">
          <a:blip r:embed="rId5">
            <a:alphaModFix/>
          </a:blip>
          <a:srcRect/>
          <a:stretch/>
        </p:blipFill>
        <p:spPr>
          <a:xfrm>
            <a:off x="3600" y="998640"/>
            <a:ext cx="640080" cy="699120"/>
          </a:xfrm>
          <a:prstGeom prst="rect">
            <a:avLst/>
          </a:prstGeom>
          <a:noFill/>
          <a:ln>
            <a:noFill/>
          </a:ln>
        </p:spPr>
      </p:pic>
      <p:pic>
        <p:nvPicPr>
          <p:cNvPr id="243" name="Google Shape;243;p3"/>
          <p:cNvPicPr preferRelativeResize="0"/>
          <p:nvPr/>
        </p:nvPicPr>
        <p:blipFill rotWithShape="1">
          <a:blip r:embed="rId4">
            <a:alphaModFix/>
          </a:blip>
          <a:srcRect/>
          <a:stretch/>
        </p:blipFill>
        <p:spPr>
          <a:xfrm>
            <a:off x="8198640" y="437400"/>
            <a:ext cx="309240" cy="257760"/>
          </a:xfrm>
          <a:prstGeom prst="rect">
            <a:avLst/>
          </a:prstGeom>
          <a:noFill/>
          <a:ln>
            <a:noFill/>
          </a:ln>
        </p:spPr>
      </p:pic>
      <p:sp>
        <p:nvSpPr>
          <p:cNvPr id="244" name="Google Shape;244;p3"/>
          <p:cNvSpPr/>
          <p:nvPr/>
        </p:nvSpPr>
        <p:spPr>
          <a:xfrm>
            <a:off x="7701840" y="6388200"/>
            <a:ext cx="900360" cy="24336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245" name="Google Shape;245;p3"/>
          <p:cNvPicPr preferRelativeResize="0"/>
          <p:nvPr/>
        </p:nvPicPr>
        <p:blipFill rotWithShape="1">
          <a:blip r:embed="rId6">
            <a:alphaModFix/>
          </a:blip>
          <a:srcRect/>
          <a:stretch/>
        </p:blipFill>
        <p:spPr>
          <a:xfrm>
            <a:off x="7833600" y="6606360"/>
            <a:ext cx="672480" cy="23400"/>
          </a:xfrm>
          <a:prstGeom prst="rect">
            <a:avLst/>
          </a:prstGeom>
          <a:noFill/>
          <a:ln>
            <a:noFill/>
          </a:ln>
        </p:spPr>
      </p:pic>
      <p:pic>
        <p:nvPicPr>
          <p:cNvPr id="246" name="Google Shape;246;p3"/>
          <p:cNvPicPr preferRelativeResize="0"/>
          <p:nvPr/>
        </p:nvPicPr>
        <p:blipFill rotWithShape="1">
          <a:blip r:embed="rId7">
            <a:alphaModFix/>
          </a:blip>
          <a:srcRect/>
          <a:stretch/>
        </p:blipFill>
        <p:spPr>
          <a:xfrm>
            <a:off x="8653320" y="6401880"/>
            <a:ext cx="227160" cy="215280"/>
          </a:xfrm>
          <a:prstGeom prst="rect">
            <a:avLst/>
          </a:prstGeom>
          <a:noFill/>
          <a:ln>
            <a:noFill/>
          </a:ln>
        </p:spPr>
      </p:pic>
      <p:sp>
        <p:nvSpPr>
          <p:cNvPr id="247" name="Google Shape;247;p3"/>
          <p:cNvSpPr/>
          <p:nvPr/>
        </p:nvSpPr>
        <p:spPr>
          <a:xfrm>
            <a:off x="896100" y="1645150"/>
            <a:ext cx="7351800" cy="21639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ru-RU" sz="1800" dirty="0">
                <a:solidFill>
                  <a:schemeClr val="dk1"/>
                </a:solidFill>
                <a:latin typeface="Calibri"/>
                <a:ea typeface="Calibri"/>
                <a:cs typeface="Calibri"/>
                <a:sym typeface="Calibri"/>
              </a:rPr>
              <a:t>Рекурсивная функция в языке С++ (и не только), это функция, которая вызывает саму себя. </a:t>
            </a:r>
            <a:endParaRPr sz="18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8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ru-RU" sz="1800" dirty="0">
                <a:solidFill>
                  <a:schemeClr val="dk1"/>
                </a:solidFill>
                <a:latin typeface="Calibri"/>
                <a:ea typeface="Calibri"/>
                <a:cs typeface="Calibri"/>
                <a:sym typeface="Calibri"/>
              </a:rPr>
              <a:t>Для избегания бесконечного вызова рекурсии, необходимо включить завершающее условие в функцию</a:t>
            </a:r>
            <a:endParaRPr sz="18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8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ru-RU" sz="1800" dirty="0">
                <a:solidFill>
                  <a:schemeClr val="dk1"/>
                </a:solidFill>
                <a:latin typeface="Calibri"/>
                <a:ea typeface="Calibri"/>
                <a:cs typeface="Calibri"/>
                <a:sym typeface="Calibri"/>
              </a:rPr>
              <a:t>БЕСКОНЕЧНОСТЬ - НЕ ПРЕДЕЛ</a:t>
            </a:r>
            <a:endParaRPr sz="1800" dirty="0">
              <a:solidFill>
                <a:schemeClr val="dk1"/>
              </a:solidFill>
              <a:latin typeface="Calibri"/>
              <a:ea typeface="Calibri"/>
              <a:cs typeface="Calibri"/>
              <a:sym typeface="Calibri"/>
            </a:endParaRPr>
          </a:p>
          <a:p>
            <a:pPr marL="1371600" marR="0" lvl="0" indent="0" algn="l" rtl="0">
              <a:lnSpc>
                <a:spcPct val="100000"/>
              </a:lnSpc>
              <a:spcBef>
                <a:spcPts val="0"/>
              </a:spcBef>
              <a:spcAft>
                <a:spcPts val="0"/>
              </a:spcAft>
              <a:buClr>
                <a:srgbClr val="000000"/>
              </a:buClr>
              <a:buSzPts val="1600"/>
              <a:buFont typeface="Arial"/>
              <a:buNone/>
            </a:pPr>
            <a:endParaRPr sz="1800" dirty="0">
              <a:solidFill>
                <a:schemeClr val="dk1"/>
              </a:solidFill>
              <a:latin typeface="Calibri"/>
              <a:ea typeface="Calibri"/>
              <a:cs typeface="Calibri"/>
              <a:sym typeface="Calibri"/>
            </a:endParaRPr>
          </a:p>
        </p:txBody>
      </p:sp>
      <p:sp>
        <p:nvSpPr>
          <p:cNvPr id="248" name="Google Shape;248;p3"/>
          <p:cNvSpPr/>
          <p:nvPr/>
        </p:nvSpPr>
        <p:spPr>
          <a:xfrm>
            <a:off x="4411800" y="447130"/>
            <a:ext cx="3818100" cy="36420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ru-RU" sz="900" b="1">
                <a:latin typeface="Calibri"/>
                <a:ea typeface="Calibri"/>
                <a:cs typeface="Calibri"/>
                <a:sym typeface="Calibri"/>
              </a:rPr>
              <a:t>РЕКУРСИЯ.</a:t>
            </a:r>
            <a:endParaRPr sz="900" b="1" i="0" u="none" strike="noStrike" cap="none">
              <a:solidFill>
                <a:srgbClr val="000000"/>
              </a:solidFill>
              <a:latin typeface="Calibri"/>
              <a:ea typeface="Calibri"/>
              <a:cs typeface="Calibri"/>
              <a:sym typeface="Calibri"/>
            </a:endParaRPr>
          </a:p>
        </p:txBody>
      </p:sp>
      <p:pic>
        <p:nvPicPr>
          <p:cNvPr id="249" name="Google Shape;249;p3"/>
          <p:cNvPicPr preferRelativeResize="0"/>
          <p:nvPr/>
        </p:nvPicPr>
        <p:blipFill>
          <a:blip r:embed="rId8">
            <a:alphaModFix/>
          </a:blip>
          <a:stretch>
            <a:fillRect/>
          </a:stretch>
        </p:blipFill>
        <p:spPr>
          <a:xfrm>
            <a:off x="4271755" y="3005224"/>
            <a:ext cx="4608725" cy="3269326"/>
          </a:xfrm>
          <a:prstGeom prst="rect">
            <a:avLst/>
          </a:prstGeom>
          <a:noFill/>
          <a:ln>
            <a:noFill/>
          </a:ln>
        </p:spPr>
      </p:pic>
      <p:pic>
        <p:nvPicPr>
          <p:cNvPr id="250" name="Google Shape;250;p3"/>
          <p:cNvPicPr preferRelativeResize="0"/>
          <p:nvPr/>
        </p:nvPicPr>
        <p:blipFill>
          <a:blip r:embed="rId9">
            <a:alphaModFix/>
          </a:blip>
          <a:stretch>
            <a:fillRect/>
          </a:stretch>
        </p:blipFill>
        <p:spPr>
          <a:xfrm>
            <a:off x="805550" y="4284750"/>
            <a:ext cx="3105150" cy="1485900"/>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Тема Office">
  <a:themeElements>
    <a:clrScheme name="Стандартная">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TotalTime>
  <Words>416</Words>
  <Application>Microsoft Office PowerPoint</Application>
  <PresentationFormat>Экран (4:3)</PresentationFormat>
  <Paragraphs>183</Paragraphs>
  <Slides>18</Slides>
  <Notes>18</Notes>
  <HiddenSlides>0</HiddenSlides>
  <MMClips>0</MMClips>
  <ScaleCrop>false</ScaleCrop>
  <HeadingPairs>
    <vt:vector size="6" baseType="variant">
      <vt:variant>
        <vt:lpstr>Использованные шрифты</vt:lpstr>
      </vt:variant>
      <vt:variant>
        <vt:i4>3</vt:i4>
      </vt:variant>
      <vt:variant>
        <vt:lpstr>Тема</vt:lpstr>
      </vt:variant>
      <vt:variant>
        <vt:i4>3</vt:i4>
      </vt:variant>
      <vt:variant>
        <vt:lpstr>Заголовки слайдов</vt:lpstr>
      </vt:variant>
      <vt:variant>
        <vt:i4>18</vt:i4>
      </vt:variant>
    </vt:vector>
  </HeadingPairs>
  <TitlesOfParts>
    <vt:vector size="24" baseType="lpstr">
      <vt:lpstr>Arial</vt:lpstr>
      <vt:lpstr>Calibri</vt:lpstr>
      <vt:lpstr>Noto Sans Symbols</vt:lpstr>
      <vt:lpstr>Office Theme</vt:lpstr>
      <vt:lpstr>Office Theme</vt:lpstr>
      <vt:lpstr>Office Theme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1! = 1; 2! = 2 * 1; 3! = 3 * 2 * 1; 4! = 4 * 3 * 2 * 1;   0! = 1 (по определению)</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Кирилл Приёмко</dc:creator>
  <cp:lastModifiedBy>Кирилл Приёмко</cp:lastModifiedBy>
  <cp:revision>11</cp:revision>
  <dcterms:created xsi:type="dcterms:W3CDTF">2012-07-30T23:42:41Z</dcterms:created>
  <dcterms:modified xsi:type="dcterms:W3CDTF">2019-10-29T14:25:50Z</dcterms:modified>
</cp:coreProperties>
</file>