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7" roundtripDataSignature="AMtx7mhAEHH4xjz3RDzIj8OB8/vcJ8iT8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55E40A-7605-4D8E-82BB-EBDD1D79305D}">
  <a:tblStyle styleId="{AA55E40A-7605-4D8E-82BB-EBDD1D793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1">
    <p:pos x="4679" y="3959"/>
    <p:text>Неизменно на каждой страницы кроме титула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D3kB57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(this-&gt;)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(operator+)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0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388720" y="2069600"/>
            <a:ext cx="4186800" cy="41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ООП существует три основных принципа: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это свойство, позволяющее объединить в классе и данные, и методы, работающие с ними и скрыть детали реализации от пользователя.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это свойство, позволяющее создать новый класс-потомок на основе уже существующего.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свойство классов, позволяющее использовать объекты классов с одинаковым интерфейсом.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5203" y="2866170"/>
            <a:ext cx="4331997" cy="279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548" y="4636744"/>
            <a:ext cx="7568252" cy="199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378643" y="1767600"/>
            <a:ext cx="8501837" cy="41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класса</a:t>
            </a:r>
            <a:endParaRPr lang="ru-RU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класса начинается с зарезервированного ключевого слова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после  которого пишется имя класса. В фигурных скобочках объявляется тело класса, причём после закрывающейся скобочки обязательно нужно ставить точку с запятой. В теле класса объявляются две метки спецификации доступа, после каждой метки нужно обязательно ставить двоеточие. Все методы и свойства класса, объявленные после спецификатора доступа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будут доступны только внутри класса. Методы и свойства класса, объявленные после спецификатора доступа 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будут доступны другим функциям и объектам в программе (т е вне определения класса).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2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2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643680" y="1982100"/>
            <a:ext cx="6912820" cy="34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инкапсуляция и применения модификаторов доступа</a:t>
            </a:r>
            <a:endParaRPr/>
          </a:p>
        </p:txBody>
      </p:sp>
      <p:pic>
        <p:nvPicPr>
          <p:cNvPr id="310" name="Google Shape;310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3640" y="2415948"/>
            <a:ext cx="6792273" cy="3829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23441" y="2323797"/>
            <a:ext cx="3515999" cy="347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643680" y="1982100"/>
            <a:ext cx="3832680" cy="25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Конструктором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класса называется специальная функция-член. Он выполняется (вызывается) при создании новых объектов класса.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конструктора совпадает с именем класса. У конструктора нет возвращаемого значения (даже типа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pic>
        <p:nvPicPr>
          <p:cNvPr id="330" name="Google Shape;330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1760" y="1860831"/>
            <a:ext cx="4278076" cy="452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26513" y="4356570"/>
            <a:ext cx="2610214" cy="21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680" y="1697760"/>
            <a:ext cx="6891691" cy="476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4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4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4548846" y="2196482"/>
            <a:ext cx="2173720" cy="104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класса в другом файле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5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24420" y="5484659"/>
            <a:ext cx="1669402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2066899"/>
            <a:ext cx="9144002" cy="319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13904" y="2312200"/>
            <a:ext cx="2019696" cy="104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6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6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1582020" y="2419500"/>
            <a:ext cx="5390200" cy="25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Вопросы для размышления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если названия скрытых полей класса совпадут с аргументами, передаваемыми в конструктор?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Взаимодействие двух объектов одного класса (например, сложение)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7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Объектно-ориентированное программирование.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Классы в С++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7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ru-RU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7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7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8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8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8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8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закрытые – имя ребенка, фамилию и возраст , публичные – методы ввода данных и отображения их на экран. Объявить два объекта класса, внести данные и показать их.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Сделать конструктор по умолчанию и конструктор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Выполнить задание, используя указатели на объекты класса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проведения занятия 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 Создание класса</a:t>
            </a:r>
            <a:endParaRPr dirty="0"/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Создание экземпляров классов</a:t>
            </a:r>
            <a:endParaRPr dirty="0"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принципов инкапсуляции</a:t>
            </a:r>
            <a:endParaRPr dirty="0"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видов полей и методов класса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70800"/>
            <a:ext cx="7573080" cy="386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Классы в С++.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Рассказать о разнице между процедурным и структурным программированием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 месте ООП в современных задачах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об основных характеристиках ООП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Создать класса с конструктором и методами</a:t>
            </a:r>
            <a:endParaRPr dirty="0"/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Создать объект класса и указатели на этот объект</a:t>
            </a:r>
            <a:endParaRPr dirty="0"/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Получить доступ к методам и полям объекта класса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Что такое ООП</a:t>
            </a:r>
            <a:endParaRPr dirty="0"/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Разницу между процедурным и объектно-ориентированном программированием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5" y="1153800"/>
            <a:ext cx="75531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уметь:</a:t>
            </a:r>
            <a:r>
              <a:rPr lang="ru-RU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Создавать классы в С++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Работать с объектами класса и указателями на этот объект</a:t>
            </a:r>
            <a:endParaRPr dirty="0"/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Создавать поля и методы класса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/>
        </p:nvGraphicFramePr>
        <p:xfrm>
          <a:off x="806040" y="4126680"/>
          <a:ext cx="7725225" cy="2241875"/>
        </p:xfrm>
        <a:graphic>
          <a:graphicData uri="http://schemas.openxmlformats.org/drawingml/2006/table">
            <a:tbl>
              <a:tblPr>
                <a:noFill/>
                <a:tableStyleId>{AA55E40A-7605-4D8E-82BB-EBDD1D79305D}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Объектно-ориентированное программирование.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Классы в С++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Оглянитесь вокруг — везде находятся объекты: книги, здания, еда и даже Вы. 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 имеют два основных компонента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Свойства 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(например: вес, цвет, размер, прочность, форма и т. д.)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Поведение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которое они могут проявить (например: открывать что-либо, делать какие-то действия и т. д.)</a:t>
            </a:r>
            <a:endParaRPr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Свойства и поведение неотделимы друг от друга.</a:t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(сокр. 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«ООП»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предоставляет возможность создавать объекты, которые объединяют свойства и поведение в самостоятельный союз, который затем можно использовать.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Классы и объекты в С++ являются основными концепциями объектно-ориентированного программирования — ООП.  Объектно-ориентированное программирование — расширение структурного программирования, в котором основными концепциями являются понятия классов и объектов. Основное отличие языка программирования С++ от С состоит в том, что в С нет классов, а следовательно язык С не поддерживает ООП, в отличие от С++.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03156" y="3870899"/>
            <a:ext cx="2302924" cy="24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1480" y="4299774"/>
            <a:ext cx="4748057" cy="154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736920" y="106884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80939" y="4462280"/>
            <a:ext cx="2886441" cy="228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/>
          <p:nvPr/>
        </p:nvSpPr>
        <p:spPr>
          <a:xfrm>
            <a:off x="736921" y="1760220"/>
            <a:ext cx="8143559" cy="230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понять, для чего же в действительности нужны классы, проведём аналогию с каким-нибудь объектом из повседневной жизни, например, </a:t>
            </a: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велосипедом. Велосипед - это объект, который был построен согласно чертежам. Так вот, эти самые чертежи играют роль классов в ООП. Таким образом классы - это некоторые описания, схемы, чертежи по которым создаются объекты. Теперь ясно, что для создания объекта в ООП необходимо сначала составить чертежи, то есть классы. Классы имеют свои функции, которые называются методами класса. Передвижение велосипеда осуществляется за счёт вращения педалей, если рассматривать велосипед с точки зрения ООП, то механизм вращения педалей — это метод класса.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велосипед имеет свой цвет, вес, различные составляющие — всё это свойства. Причём у каждого созданного объекта свойства могут различаться. Имея один класс, можно создать  неограниченно количество объектов (велосипедов), каждый из которых будет обладать одинаковым набором методов, при этом можно не задумываться о внутренней реализации механизма вращения педалей, колёс, срабатывания системы торможения, так как всё это уже будет определено в классе.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14740" y="4242160"/>
            <a:ext cx="3365740" cy="18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/>
          <p:nvPr/>
        </p:nvSpPr>
        <p:spPr>
          <a:xfrm>
            <a:off x="651128" y="3904551"/>
            <a:ext cx="496510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это абстракция, описывающая методы, свойства, ещё не существующих объектов. 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конкретное представление абстракции, имеющее свои свойства и методы. Созданные объекты на основе одного класса называются экземплярами этого класса. Эти объекты могут иметь различное поведение, свойства, но все равно будут являться объектами одного класса.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754</Words>
  <Application>Microsoft Office PowerPoint</Application>
  <PresentationFormat>Экран (4:3)</PresentationFormat>
  <Paragraphs>246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8</cp:revision>
  <dcterms:created xsi:type="dcterms:W3CDTF">2012-07-30T23:42:41Z</dcterms:created>
  <dcterms:modified xsi:type="dcterms:W3CDTF">2019-10-29T13:57:40Z</dcterms:modified>
</cp:coreProperties>
</file>