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3059-02DD-45B4-AF9B-14CBE9D1F5FA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6F92-5E88-4A8D-806E-87522B5F9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4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3059-02DD-45B4-AF9B-14CBE9D1F5FA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6F92-5E88-4A8D-806E-87522B5F9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60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3059-02DD-45B4-AF9B-14CBE9D1F5FA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6F92-5E88-4A8D-806E-87522B5F9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03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3059-02DD-45B4-AF9B-14CBE9D1F5FA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6F92-5E88-4A8D-806E-87522B5F9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43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3059-02DD-45B4-AF9B-14CBE9D1F5FA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6F92-5E88-4A8D-806E-87522B5F9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3059-02DD-45B4-AF9B-14CBE9D1F5FA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6F92-5E88-4A8D-806E-87522B5F9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39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3059-02DD-45B4-AF9B-14CBE9D1F5FA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6F92-5E88-4A8D-806E-87522B5F9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64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3059-02DD-45B4-AF9B-14CBE9D1F5FA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6F92-5E88-4A8D-806E-87522B5F9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40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3059-02DD-45B4-AF9B-14CBE9D1F5FA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6F92-5E88-4A8D-806E-87522B5F9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55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3059-02DD-45B4-AF9B-14CBE9D1F5FA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6F92-5E88-4A8D-806E-87522B5F9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08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3059-02DD-45B4-AF9B-14CBE9D1F5FA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6F92-5E88-4A8D-806E-87522B5F9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9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13059-02DD-45B4-AF9B-14CBE9D1F5FA}" type="datetimeFigureOut">
              <a:rPr lang="ru-RU" smtClean="0"/>
              <a:t>20.02.2019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26F92-5E88-4A8D-806E-87522B5F9F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15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9348" y="362819"/>
            <a:ext cx="10267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Методы хранения информации в программе</a:t>
            </a:r>
            <a:endParaRPr lang="ru-RU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06286" y="1110343"/>
            <a:ext cx="49508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Переменная</a:t>
            </a:r>
          </a:p>
          <a:p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a = 3;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har c = ‘d’;</a:t>
            </a:r>
            <a:endParaRPr lang="ru-RU" sz="2000" dirty="0" smtClean="0"/>
          </a:p>
          <a:p>
            <a:r>
              <a:rPr lang="en-US" sz="2000" dirty="0" smtClean="0"/>
              <a:t>bool f = true;</a:t>
            </a:r>
            <a:endParaRPr lang="ru-R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544492" y="1110343"/>
            <a:ext cx="522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Массив</a:t>
            </a:r>
            <a:endParaRPr lang="ru-RU" sz="2000" b="1" dirty="0" smtClean="0"/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mas[ ] = {1, 2, 5, 0 };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mas2 [10] [20];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7131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9348" y="362819"/>
            <a:ext cx="10267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Методы хранения информации в программе</a:t>
            </a:r>
            <a:endParaRPr lang="ru-RU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06286" y="1110343"/>
            <a:ext cx="49508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Переменная</a:t>
            </a:r>
          </a:p>
          <a:p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a = 3;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har c = ‘d’;</a:t>
            </a:r>
            <a:endParaRPr lang="ru-RU" sz="2000" dirty="0" smtClean="0"/>
          </a:p>
          <a:p>
            <a:r>
              <a:rPr lang="en-US" sz="2000" dirty="0" smtClean="0"/>
              <a:t>bool f = true;</a:t>
            </a:r>
            <a:endParaRPr lang="ru-R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544492" y="1110343"/>
            <a:ext cx="522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Массив</a:t>
            </a:r>
            <a:endParaRPr lang="ru-RU" sz="2000" b="1" dirty="0" smtClean="0"/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mas[ ] = {1, 2, 5, 0 };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mas2 [10] [20];</a:t>
            </a:r>
            <a:endParaRPr lang="ru-RU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41118" y="2898092"/>
            <a:ext cx="47548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Структура</a:t>
            </a:r>
            <a:endParaRPr lang="ru-RU" sz="2000" dirty="0" smtClean="0"/>
          </a:p>
          <a:p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b="1" dirty="0" smtClean="0"/>
              <a:t>Node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a;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char c;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mas[10];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* </a:t>
            </a:r>
            <a:r>
              <a:rPr lang="en-US" sz="2000" dirty="0" err="1" smtClean="0"/>
              <a:t>adress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};</a:t>
            </a:r>
            <a:endParaRPr lang="ru-RU" sz="2000" dirty="0" smtClean="0"/>
          </a:p>
          <a:p>
            <a:endParaRPr lang="ru-RU" sz="2000" dirty="0"/>
          </a:p>
          <a:p>
            <a:r>
              <a:rPr lang="en-US" sz="2000" b="1" dirty="0" smtClean="0"/>
              <a:t>Node</a:t>
            </a:r>
            <a:r>
              <a:rPr lang="en-US" sz="2000" dirty="0" smtClean="0"/>
              <a:t> </a:t>
            </a:r>
            <a:r>
              <a:rPr lang="en-US" sz="2000" dirty="0" err="1" smtClean="0"/>
              <a:t>spisok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spisok.a</a:t>
            </a:r>
            <a:r>
              <a:rPr lang="en-US" sz="2000" dirty="0" smtClean="0"/>
              <a:t> = 4;</a:t>
            </a:r>
          </a:p>
          <a:p>
            <a:r>
              <a:rPr lang="en-US" sz="2000" dirty="0" err="1" smtClean="0"/>
              <a:t>spisok.mas</a:t>
            </a:r>
            <a:r>
              <a:rPr lang="en-US" sz="2000" dirty="0" smtClean="0"/>
              <a:t>[0] = 3;</a:t>
            </a:r>
            <a:endParaRPr lang="ru-RU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257109" y="2898092"/>
            <a:ext cx="551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Класс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194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4628" y="441196"/>
            <a:ext cx="888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Список</a:t>
            </a:r>
            <a:endParaRPr lang="ru-RU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27" y="1087527"/>
            <a:ext cx="4226154" cy="265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4628" y="441196"/>
            <a:ext cx="888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Список. Реализация списка.</a:t>
            </a:r>
            <a:endParaRPr lang="ru-RU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97726" y="1319349"/>
            <a:ext cx="53165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struct</a:t>
            </a:r>
            <a:r>
              <a:rPr lang="en-US" sz="2000" dirty="0" smtClean="0"/>
              <a:t> Node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data;</a:t>
            </a:r>
          </a:p>
          <a:p>
            <a:r>
              <a:rPr lang="en-US" sz="2000" dirty="0" smtClean="0"/>
              <a:t>     Node* next;</a:t>
            </a:r>
          </a:p>
          <a:p>
            <a:r>
              <a:rPr lang="en-US" sz="2000" dirty="0" smtClean="0"/>
              <a:t>}</a:t>
            </a:r>
          </a:p>
          <a:p>
            <a:endParaRPr lang="ru-RU" sz="2000" dirty="0" smtClean="0"/>
          </a:p>
          <a:p>
            <a:r>
              <a:rPr lang="ru-RU" sz="2000" dirty="0" smtClean="0"/>
              <a:t>Реализация следующих функций</a:t>
            </a:r>
            <a:endParaRPr lang="en-US" sz="2000" dirty="0" smtClean="0"/>
          </a:p>
          <a:p>
            <a:r>
              <a:rPr lang="en-US" sz="2000" dirty="0" smtClean="0"/>
              <a:t>- </a:t>
            </a:r>
            <a:r>
              <a:rPr lang="ru-RU" sz="2000" dirty="0" smtClean="0"/>
              <a:t>Создание списка.</a:t>
            </a:r>
          </a:p>
          <a:p>
            <a:r>
              <a:rPr lang="en-US" sz="2000" dirty="0" smtClean="0"/>
              <a:t>- </a:t>
            </a:r>
            <a:r>
              <a:rPr lang="ru-RU" sz="2000" dirty="0" smtClean="0"/>
              <a:t>Создание отдельной ячейки.</a:t>
            </a:r>
            <a:endParaRPr lang="en-US" sz="2000" dirty="0" smtClean="0"/>
          </a:p>
          <a:p>
            <a:r>
              <a:rPr lang="en-US" sz="2000" dirty="0" smtClean="0"/>
              <a:t>- </a:t>
            </a:r>
            <a:r>
              <a:rPr lang="ru-RU" sz="2000" dirty="0" smtClean="0"/>
              <a:t>Добавление </a:t>
            </a:r>
            <a:r>
              <a:rPr lang="ru-RU" sz="2000" dirty="0"/>
              <a:t>ячейки</a:t>
            </a:r>
            <a:r>
              <a:rPr lang="ru-RU" sz="2000" dirty="0" smtClean="0"/>
              <a:t>.</a:t>
            </a:r>
            <a:endParaRPr lang="en-US" sz="2000" dirty="0"/>
          </a:p>
          <a:p>
            <a:r>
              <a:rPr lang="en-US" sz="2000" dirty="0" smtClean="0"/>
              <a:t>- </a:t>
            </a:r>
            <a:r>
              <a:rPr lang="ru-RU" sz="2000" dirty="0" smtClean="0"/>
              <a:t>Добавление </a:t>
            </a:r>
            <a:r>
              <a:rPr lang="ru-RU" sz="2000" dirty="0"/>
              <a:t>ячейки в конец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r>
              <a:rPr lang="ru-RU" sz="2000" dirty="0"/>
              <a:t>- Удаление </a:t>
            </a:r>
            <a:r>
              <a:rPr lang="ru-RU" sz="2000" dirty="0" smtClean="0"/>
              <a:t>ячейки</a:t>
            </a:r>
            <a:endParaRPr lang="ru-RU" sz="2000" dirty="0"/>
          </a:p>
          <a:p>
            <a:r>
              <a:rPr lang="ru-RU" sz="2000" dirty="0" smtClean="0"/>
              <a:t>- Вывод всех ячеек.</a:t>
            </a:r>
          </a:p>
          <a:p>
            <a:r>
              <a:rPr lang="ru-RU" sz="2000" dirty="0" smtClean="0"/>
              <a:t>- Поиск элемента в ячейках.</a:t>
            </a:r>
            <a:endParaRPr lang="en-US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408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4628" y="441196"/>
            <a:ext cx="888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Список. Реализация списка.</a:t>
            </a:r>
            <a:endParaRPr lang="ru-RU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97726" y="1319349"/>
            <a:ext cx="71061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Node* </a:t>
            </a:r>
            <a:r>
              <a:rPr lang="en-US" sz="2000" b="1" dirty="0" err="1" smtClean="0"/>
              <a:t>new_list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b="1" dirty="0" err="1" smtClean="0"/>
              <a:t>new_list</a:t>
            </a:r>
            <a:r>
              <a:rPr lang="en-US" sz="2000" dirty="0" smtClean="0"/>
              <a:t> = </a:t>
            </a:r>
            <a:r>
              <a:rPr lang="en-US" sz="2000" dirty="0" err="1" smtClean="0"/>
              <a:t>createList</a:t>
            </a:r>
            <a:r>
              <a:rPr lang="en-US" sz="2000" dirty="0" smtClean="0"/>
              <a:t>(); // </a:t>
            </a:r>
            <a:r>
              <a:rPr lang="ru-RU" sz="2000" i="1" dirty="0" smtClean="0"/>
              <a:t>создать новый список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insert</a:t>
            </a:r>
            <a:r>
              <a:rPr lang="ru-RU" sz="2000" dirty="0" smtClean="0"/>
              <a:t>(</a:t>
            </a:r>
            <a:r>
              <a:rPr lang="en-US" sz="2000" b="1" dirty="0" err="1" smtClean="0"/>
              <a:t>new_list</a:t>
            </a:r>
            <a:r>
              <a:rPr lang="en-US" sz="2000" b="1" dirty="0" smtClean="0"/>
              <a:t>, </a:t>
            </a:r>
            <a:r>
              <a:rPr lang="en-US" sz="2000" dirty="0" smtClean="0"/>
              <a:t>4, 2); // </a:t>
            </a:r>
            <a:r>
              <a:rPr lang="ru-RU" sz="2000" i="1" smtClean="0"/>
              <a:t>вставить </a:t>
            </a:r>
            <a:r>
              <a:rPr lang="ru-RU" sz="2000" i="1" dirty="0" smtClean="0"/>
              <a:t>ячейку 4 на индекс 2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endParaRPr lang="en-US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286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4628" y="441196"/>
            <a:ext cx="888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Список. Реализация списка.</a:t>
            </a:r>
            <a:endParaRPr lang="ru-RU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31029" y="1087527"/>
            <a:ext cx="5839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Функция создания ячейки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345473" y="1658983"/>
            <a:ext cx="105025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Node* </a:t>
            </a:r>
            <a:r>
              <a:rPr lang="en-US" dirty="0" err="1"/>
              <a:t>NewCell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value)   // </a:t>
            </a:r>
            <a:r>
              <a:rPr lang="ru-RU" i="1" dirty="0"/>
              <a:t>создает новый узел со значением </a:t>
            </a:r>
            <a:r>
              <a:rPr lang="en-US" i="1" dirty="0"/>
              <a:t>value </a:t>
            </a:r>
            <a:r>
              <a:rPr lang="ru-RU" i="1" dirty="0"/>
              <a:t>и возвращает адрес на этот узел</a:t>
            </a:r>
          </a:p>
          <a:p>
            <a:r>
              <a:rPr lang="ru-RU" i="1" dirty="0"/>
              <a:t>{</a:t>
            </a:r>
          </a:p>
          <a:p>
            <a:r>
              <a:rPr lang="ru-RU" dirty="0"/>
              <a:t>	</a:t>
            </a:r>
            <a:r>
              <a:rPr lang="en-US" dirty="0" smtClean="0"/>
              <a:t>Node* </a:t>
            </a:r>
            <a:r>
              <a:rPr lang="en-US" dirty="0" err="1"/>
              <a:t>adr</a:t>
            </a:r>
            <a:r>
              <a:rPr lang="en-US" dirty="0"/>
              <a:t> = </a:t>
            </a:r>
            <a:r>
              <a:rPr lang="en-US" dirty="0" smtClean="0"/>
              <a:t>new Node; </a:t>
            </a:r>
            <a:r>
              <a:rPr lang="en-US" dirty="0"/>
              <a:t>// </a:t>
            </a:r>
            <a:r>
              <a:rPr lang="ru-RU" i="1" dirty="0"/>
              <a:t>выделяем адрес в динамической памяти</a:t>
            </a:r>
          </a:p>
          <a:p>
            <a:r>
              <a:rPr lang="ru-RU" dirty="0"/>
              <a:t>	</a:t>
            </a:r>
            <a:r>
              <a:rPr lang="en-US" dirty="0" smtClean="0"/>
              <a:t>*(</a:t>
            </a:r>
            <a:r>
              <a:rPr lang="en-US" dirty="0" err="1" smtClean="0"/>
              <a:t>adr</a:t>
            </a:r>
            <a:r>
              <a:rPr lang="en-US" dirty="0" smtClean="0"/>
              <a:t>).data = value;  // </a:t>
            </a:r>
            <a:r>
              <a:rPr lang="en-US" i="1" dirty="0" err="1" smtClean="0"/>
              <a:t>adr</a:t>
            </a:r>
            <a:r>
              <a:rPr lang="en-US" i="1" dirty="0" smtClean="0"/>
              <a:t>-&gt;data = value;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adr</a:t>
            </a:r>
            <a:r>
              <a:rPr lang="en-US" dirty="0"/>
              <a:t>-&gt;next = NULL;   // </a:t>
            </a:r>
            <a:r>
              <a:rPr lang="ru-RU" dirty="0"/>
              <a:t>новый узел - конечный узел, который не имеет ссылку на следующий</a:t>
            </a:r>
          </a:p>
          <a:p>
            <a:r>
              <a:rPr lang="ru-RU" dirty="0"/>
              <a:t>	</a:t>
            </a:r>
            <a:r>
              <a:rPr lang="en-US" dirty="0"/>
              <a:t>return </a:t>
            </a:r>
            <a:r>
              <a:rPr lang="en-US" dirty="0" err="1"/>
              <a:t>adr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654628" y="4010297"/>
            <a:ext cx="735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*(</a:t>
            </a:r>
            <a:r>
              <a:rPr lang="en-US" sz="2800" b="1" dirty="0" err="1" smtClean="0">
                <a:solidFill>
                  <a:srgbClr val="FF0000"/>
                </a:solidFill>
              </a:rPr>
              <a:t>adr</a:t>
            </a:r>
            <a:r>
              <a:rPr lang="en-US" sz="2800" b="1" dirty="0" smtClean="0">
                <a:solidFill>
                  <a:srgbClr val="FF0000"/>
                </a:solidFill>
              </a:rPr>
              <a:t>).data  </a:t>
            </a:r>
            <a:r>
              <a:rPr lang="en-US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   </a:t>
            </a:r>
            <a:r>
              <a:rPr lang="en-US" sz="28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adr</a:t>
            </a:r>
            <a:r>
              <a:rPr lang="en-US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-&gt;data</a:t>
            </a:r>
            <a:endParaRPr lang="ru-R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751784"/>
            <a:ext cx="2991394" cy="646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4628" y="441196"/>
            <a:ext cx="888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Список. Реализация списка.</a:t>
            </a:r>
            <a:endParaRPr lang="ru-RU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31029" y="1087527"/>
            <a:ext cx="5839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Функция создания ячейки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345473" y="1658983"/>
            <a:ext cx="105025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Node* </a:t>
            </a:r>
            <a:r>
              <a:rPr lang="en-US" dirty="0" err="1"/>
              <a:t>NewCell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value)   // </a:t>
            </a:r>
            <a:r>
              <a:rPr lang="ru-RU" i="1" dirty="0"/>
              <a:t>создает новый узел со значением </a:t>
            </a:r>
            <a:r>
              <a:rPr lang="en-US" i="1" dirty="0"/>
              <a:t>value </a:t>
            </a:r>
            <a:r>
              <a:rPr lang="ru-RU" i="1" dirty="0"/>
              <a:t>и возвращает адрес на этот узел</a:t>
            </a:r>
          </a:p>
          <a:p>
            <a:r>
              <a:rPr lang="ru-RU" i="1" dirty="0"/>
              <a:t>{</a:t>
            </a:r>
          </a:p>
          <a:p>
            <a:r>
              <a:rPr lang="ru-RU" dirty="0"/>
              <a:t>	</a:t>
            </a:r>
            <a:r>
              <a:rPr lang="en-US" dirty="0" smtClean="0"/>
              <a:t>Node* </a:t>
            </a:r>
            <a:r>
              <a:rPr lang="en-US" dirty="0" err="1"/>
              <a:t>adr</a:t>
            </a:r>
            <a:r>
              <a:rPr lang="en-US" dirty="0"/>
              <a:t> = </a:t>
            </a:r>
            <a:r>
              <a:rPr lang="en-US" dirty="0" smtClean="0"/>
              <a:t>new Node; </a:t>
            </a:r>
            <a:r>
              <a:rPr lang="en-US" dirty="0"/>
              <a:t>// </a:t>
            </a:r>
            <a:r>
              <a:rPr lang="ru-RU" i="1" dirty="0"/>
              <a:t>выделяем адрес в динамической памяти</a:t>
            </a:r>
          </a:p>
          <a:p>
            <a:r>
              <a:rPr lang="ru-RU" dirty="0"/>
              <a:t>	</a:t>
            </a:r>
            <a:r>
              <a:rPr lang="en-US" dirty="0" smtClean="0"/>
              <a:t>*(</a:t>
            </a:r>
            <a:r>
              <a:rPr lang="en-US" dirty="0" err="1" smtClean="0"/>
              <a:t>adr</a:t>
            </a:r>
            <a:r>
              <a:rPr lang="en-US" dirty="0" smtClean="0"/>
              <a:t>).data = value;  // </a:t>
            </a:r>
            <a:r>
              <a:rPr lang="en-US" i="1" dirty="0" err="1" smtClean="0"/>
              <a:t>adr</a:t>
            </a:r>
            <a:r>
              <a:rPr lang="en-US" i="1" dirty="0" smtClean="0"/>
              <a:t>-&gt;data = value;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adr</a:t>
            </a:r>
            <a:r>
              <a:rPr lang="en-US" dirty="0"/>
              <a:t>-&gt;next = NULL;   // </a:t>
            </a:r>
            <a:r>
              <a:rPr lang="ru-RU" dirty="0"/>
              <a:t>новый узел - конечный узел, который не имеет ссылку на следующий</a:t>
            </a:r>
          </a:p>
          <a:p>
            <a:r>
              <a:rPr lang="ru-RU" dirty="0"/>
              <a:t>	</a:t>
            </a:r>
            <a:r>
              <a:rPr lang="en-US" dirty="0"/>
              <a:t>return </a:t>
            </a:r>
            <a:r>
              <a:rPr lang="en-US" dirty="0" err="1"/>
              <a:t>adr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654628" y="4010297"/>
            <a:ext cx="735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*(</a:t>
            </a:r>
            <a:r>
              <a:rPr lang="en-US" sz="2800" b="1" dirty="0" err="1" smtClean="0">
                <a:solidFill>
                  <a:srgbClr val="FF0000"/>
                </a:solidFill>
              </a:rPr>
              <a:t>adr</a:t>
            </a:r>
            <a:r>
              <a:rPr lang="en-US" sz="2800" b="1" dirty="0" smtClean="0">
                <a:solidFill>
                  <a:srgbClr val="FF0000"/>
                </a:solidFill>
              </a:rPr>
              <a:t>).data  </a:t>
            </a:r>
            <a:r>
              <a:rPr lang="en-US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   </a:t>
            </a:r>
            <a:r>
              <a:rPr lang="en-US" sz="28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adr</a:t>
            </a:r>
            <a:r>
              <a:rPr lang="en-US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-&gt;data</a:t>
            </a:r>
            <a:endParaRPr lang="ru-R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76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290</Words>
  <Application>Microsoft Office PowerPoint</Application>
  <PresentationFormat>Широкоэкранный</PresentationFormat>
  <Paragraphs>70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3</cp:revision>
  <dcterms:created xsi:type="dcterms:W3CDTF">2019-02-20T18:44:18Z</dcterms:created>
  <dcterms:modified xsi:type="dcterms:W3CDTF">2019-02-20T19:02:55Z</dcterms:modified>
</cp:coreProperties>
</file>