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E38-EEA8-4B7F-87EB-9D7E2A327470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B210-0816-4BEB-9C4F-EE497648A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29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E38-EEA8-4B7F-87EB-9D7E2A327470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B210-0816-4BEB-9C4F-EE497648A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34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E38-EEA8-4B7F-87EB-9D7E2A327470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B210-0816-4BEB-9C4F-EE497648A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85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E38-EEA8-4B7F-87EB-9D7E2A327470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B210-0816-4BEB-9C4F-EE497648A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26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E38-EEA8-4B7F-87EB-9D7E2A327470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B210-0816-4BEB-9C4F-EE497648A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48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E38-EEA8-4B7F-87EB-9D7E2A327470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B210-0816-4BEB-9C4F-EE497648A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48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E38-EEA8-4B7F-87EB-9D7E2A327470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B210-0816-4BEB-9C4F-EE497648A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67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E38-EEA8-4B7F-87EB-9D7E2A327470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B210-0816-4BEB-9C4F-EE497648A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05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E38-EEA8-4B7F-87EB-9D7E2A327470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B210-0816-4BEB-9C4F-EE497648A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27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E38-EEA8-4B7F-87EB-9D7E2A327470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B210-0816-4BEB-9C4F-EE497648A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39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FE38-EEA8-4B7F-87EB-9D7E2A327470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B210-0816-4BEB-9C4F-EE497648A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90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1FE38-EEA8-4B7F-87EB-9D7E2A327470}" type="datetimeFigureOut">
              <a:rPr lang="ru-RU" smtClean="0"/>
              <a:t>21.05.2019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B210-0816-4BEB-9C4F-EE497648A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00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6549" y="757646"/>
            <a:ext cx="8464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Занятие </a:t>
            </a:r>
            <a:r>
              <a:rPr lang="ru-RU" sz="4400" b="1" dirty="0" smtClean="0"/>
              <a:t>12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70362" y="1527087"/>
            <a:ext cx="9651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/>
              <a:t>Исправления в строках</a:t>
            </a:r>
            <a:endParaRPr lang="ru-RU" sz="4400" b="1" dirty="0" smtClean="0"/>
          </a:p>
          <a:p>
            <a:pPr marL="342900" indent="-342900">
              <a:buAutoNum type="arabicPeriod"/>
            </a:pP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40" y="568235"/>
            <a:ext cx="5686425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15737" y="1097280"/>
            <a:ext cx="29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неправильная строка</a:t>
            </a:r>
          </a:p>
          <a:p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en-US" b="1" dirty="0" smtClean="0"/>
              <a:t>wrong string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96142" y="2148841"/>
            <a:ext cx="295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правильная строка</a:t>
            </a:r>
          </a:p>
          <a:p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en-US" b="1" dirty="0" smtClean="0"/>
              <a:t>true string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30731" y="3598129"/>
            <a:ext cx="5930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 smtClean="0"/>
              <a:t>Типы исправлений:</a:t>
            </a:r>
          </a:p>
          <a:p>
            <a:pPr marL="285750" indent="-285750" algn="ctr">
              <a:buFontTx/>
              <a:buChar char="-"/>
            </a:pPr>
            <a:r>
              <a:rPr lang="ru-RU" dirty="0" smtClean="0"/>
              <a:t>пропуск (буква верна) – </a:t>
            </a:r>
            <a:r>
              <a:rPr lang="ru-RU" b="1" dirty="0" smtClean="0"/>
              <a:t>М</a:t>
            </a:r>
            <a:r>
              <a:rPr lang="ru-RU" dirty="0" smtClean="0"/>
              <a:t> (</a:t>
            </a:r>
            <a:r>
              <a:rPr lang="en-US" dirty="0" smtClean="0"/>
              <a:t>Match)</a:t>
            </a:r>
          </a:p>
          <a:p>
            <a:pPr marL="285750" indent="-285750" algn="ctr">
              <a:buFontTx/>
              <a:buChar char="-"/>
            </a:pPr>
            <a:r>
              <a:rPr lang="ru-RU" dirty="0" smtClean="0"/>
              <a:t>замена буквы – </a:t>
            </a:r>
            <a:r>
              <a:rPr lang="en-US" b="1" dirty="0" smtClean="0"/>
              <a:t>R</a:t>
            </a:r>
            <a:r>
              <a:rPr lang="en-US" dirty="0" smtClean="0"/>
              <a:t> (Replace)</a:t>
            </a:r>
          </a:p>
          <a:p>
            <a:pPr marL="285750" indent="-285750" algn="ctr">
              <a:buFontTx/>
              <a:buChar char="-"/>
            </a:pPr>
            <a:r>
              <a:rPr lang="ru-RU" dirty="0" smtClean="0"/>
              <a:t>удалить букву – </a:t>
            </a:r>
            <a:r>
              <a:rPr lang="en-US" b="1" dirty="0" smtClean="0"/>
              <a:t>D</a:t>
            </a:r>
            <a:r>
              <a:rPr lang="en-US" dirty="0" smtClean="0"/>
              <a:t> (Delete)</a:t>
            </a:r>
          </a:p>
          <a:p>
            <a:pPr marL="285750" indent="-285750" algn="ctr">
              <a:buFontTx/>
              <a:buChar char="-"/>
            </a:pPr>
            <a:r>
              <a:rPr lang="ru-RU" dirty="0" smtClean="0"/>
              <a:t>вставить букву – </a:t>
            </a:r>
            <a:r>
              <a:rPr lang="en-US" b="1" dirty="0" smtClean="0"/>
              <a:t>I</a:t>
            </a:r>
            <a:r>
              <a:rPr lang="en-US" dirty="0" smtClean="0"/>
              <a:t> (Insert)</a:t>
            </a:r>
          </a:p>
          <a:p>
            <a:pPr algn="ctr"/>
            <a:r>
              <a:rPr lang="ru-RU" dirty="0" smtClean="0"/>
              <a:t>В данном случае: </a:t>
            </a:r>
            <a:r>
              <a:rPr lang="en-US" b="1" dirty="0" err="1" smtClean="0"/>
              <a:t>MRMMDMM</a:t>
            </a:r>
            <a:endParaRPr lang="en-US" b="1" dirty="0" smtClean="0"/>
          </a:p>
          <a:p>
            <a:pPr algn="ctr"/>
            <a:r>
              <a:rPr lang="ru-RU" dirty="0" smtClean="0"/>
              <a:t>Количество исправлений: </a:t>
            </a:r>
            <a:r>
              <a:rPr lang="ru-RU" b="1" dirty="0" smtClean="0"/>
              <a:t>2</a:t>
            </a:r>
            <a:endParaRPr lang="en-US" dirty="0" smtClean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22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0" y="796834"/>
            <a:ext cx="975795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u="sng" dirty="0" smtClean="0"/>
              <a:t>T9</a:t>
            </a:r>
          </a:p>
          <a:p>
            <a:r>
              <a:rPr lang="en-US" dirty="0" smtClean="0"/>
              <a:t>{</a:t>
            </a:r>
          </a:p>
          <a:p>
            <a:r>
              <a:rPr lang="ru-RU" dirty="0" smtClean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private</a:t>
            </a:r>
            <a:r>
              <a:rPr lang="en-US" dirty="0" smtClean="0"/>
              <a:t>: 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string </a:t>
            </a:r>
            <a:r>
              <a:rPr lang="en-US" b="1" dirty="0" err="1" smtClean="0">
                <a:solidFill>
                  <a:srgbClr val="FF0000"/>
                </a:solidFill>
              </a:rPr>
              <a:t>wrongstr</a:t>
            </a:r>
            <a:r>
              <a:rPr lang="en-US" dirty="0" smtClean="0"/>
              <a:t>;  // </a:t>
            </a:r>
            <a:r>
              <a:rPr lang="ru-RU" i="1" dirty="0" smtClean="0"/>
              <a:t>строка с ошибкой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</a:t>
            </a:r>
            <a:r>
              <a:rPr lang="en-US" dirty="0" smtClean="0"/>
              <a:t>string </a:t>
            </a:r>
            <a:r>
              <a:rPr lang="en-US" b="1" dirty="0" err="1" smtClean="0">
                <a:solidFill>
                  <a:srgbClr val="FF0000"/>
                </a:solidFill>
              </a:rPr>
              <a:t>truestr</a:t>
            </a:r>
            <a:r>
              <a:rPr lang="en-US" dirty="0" smtClean="0"/>
              <a:t>;      // </a:t>
            </a:r>
            <a:r>
              <a:rPr lang="ru-RU" i="1" dirty="0" smtClean="0"/>
              <a:t>строка исправленная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public: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void </a:t>
            </a:r>
            <a:r>
              <a:rPr lang="en-US" u="sng" dirty="0" smtClean="0"/>
              <a:t>T9</a:t>
            </a:r>
            <a:r>
              <a:rPr lang="en-US" dirty="0" smtClean="0"/>
              <a:t>( string </a:t>
            </a:r>
            <a:r>
              <a:rPr lang="en-US" b="1" dirty="0" smtClean="0">
                <a:solidFill>
                  <a:schemeClr val="accent5"/>
                </a:solidFill>
              </a:rPr>
              <a:t>str1</a:t>
            </a:r>
            <a:r>
              <a:rPr lang="en-US" dirty="0" smtClean="0"/>
              <a:t>, string </a:t>
            </a:r>
            <a:r>
              <a:rPr lang="en-US" b="1" dirty="0" smtClean="0">
                <a:solidFill>
                  <a:schemeClr val="accent6"/>
                </a:solidFill>
              </a:rPr>
              <a:t>str2</a:t>
            </a:r>
            <a:r>
              <a:rPr lang="en-US" dirty="0" smtClean="0"/>
              <a:t>) {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</a:t>
            </a:r>
            <a:r>
              <a:rPr lang="en-US" b="1" dirty="0" err="1" smtClean="0">
                <a:solidFill>
                  <a:srgbClr val="FF0000"/>
                </a:solidFill>
              </a:rPr>
              <a:t>wrongstr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chemeClr val="accent5"/>
                </a:solidFill>
              </a:rPr>
              <a:t>str1</a:t>
            </a:r>
            <a:r>
              <a:rPr lang="en-US" dirty="0" smtClean="0"/>
              <a:t>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</a:t>
            </a:r>
            <a:r>
              <a:rPr lang="en-US" b="1" dirty="0" err="1" smtClean="0">
                <a:solidFill>
                  <a:srgbClr val="FF0000"/>
                </a:solidFill>
              </a:rPr>
              <a:t>truestr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chemeClr val="accent6"/>
                </a:solidFill>
              </a:rPr>
              <a:t>str2</a:t>
            </a:r>
            <a:r>
              <a:rPr lang="en-US" dirty="0" smtClean="0"/>
              <a:t>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dirty="0" smtClean="0"/>
              <a:t>}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string </a:t>
            </a:r>
            <a:r>
              <a:rPr lang="en-US" dirty="0" err="1" smtClean="0"/>
              <a:t>getCombo</a:t>
            </a:r>
            <a:r>
              <a:rPr lang="en-US" dirty="0" smtClean="0"/>
              <a:t>( );    // </a:t>
            </a:r>
            <a:r>
              <a:rPr lang="en-US" i="1" dirty="0" err="1" smtClean="0"/>
              <a:t>MRMMIMM</a:t>
            </a:r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getNum</a:t>
            </a:r>
            <a:r>
              <a:rPr lang="en-US" dirty="0" smtClean="0"/>
              <a:t>( );             // </a:t>
            </a:r>
            <a:r>
              <a:rPr lang="ru-RU" i="1" dirty="0" smtClean="0"/>
              <a:t>количество исправлений</a:t>
            </a:r>
          </a:p>
          <a:p>
            <a:r>
              <a:rPr lang="ru-RU" i="1" dirty="0"/>
              <a:t> </a:t>
            </a:r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 ( 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T9 example(“</a:t>
            </a:r>
            <a:r>
              <a:rPr lang="ru-RU" b="1" dirty="0" err="1" smtClean="0">
                <a:solidFill>
                  <a:schemeClr val="accent5"/>
                </a:solidFill>
              </a:rPr>
              <a:t>ппивзет</a:t>
            </a:r>
            <a:r>
              <a:rPr lang="en-US" dirty="0" smtClean="0"/>
              <a:t>”, “</a:t>
            </a:r>
            <a:r>
              <a:rPr lang="ru-RU" b="1" dirty="0" smtClean="0">
                <a:solidFill>
                  <a:schemeClr val="accent6"/>
                </a:solidFill>
              </a:rPr>
              <a:t>привет</a:t>
            </a:r>
            <a:r>
              <a:rPr lang="en-US" dirty="0" smtClean="0"/>
              <a:t>”);</a:t>
            </a:r>
            <a:r>
              <a:rPr lang="ru-RU" dirty="0" smtClean="0"/>
              <a:t> </a:t>
            </a:r>
          </a:p>
          <a:p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example.getCombo</a:t>
            </a:r>
            <a:r>
              <a:rPr lang="en-US" dirty="0" smtClean="0"/>
              <a:t>( );</a:t>
            </a:r>
          </a:p>
          <a:p>
            <a:r>
              <a:rPr lang="en-US" dirty="0"/>
              <a:t> </a:t>
            </a:r>
            <a:r>
              <a:rPr lang="en-US" dirty="0" smtClean="0"/>
              <a:t>   return 0;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6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6263" y="653143"/>
            <a:ext cx="7787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Алгоритм</a:t>
            </a:r>
            <a:endParaRPr lang="ru-RU" sz="2800" dirty="0" smtClean="0"/>
          </a:p>
          <a:p>
            <a:pPr algn="ctr"/>
            <a:r>
              <a:rPr lang="ru-RU" sz="2400" dirty="0" smtClean="0"/>
              <a:t>1) заполнить двумерный массив</a:t>
            </a:r>
            <a:endParaRPr lang="ru-RU" sz="28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014" y="2388188"/>
            <a:ext cx="4687497" cy="268019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2070938"/>
            <a:ext cx="4371975" cy="3314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2937" y="5385638"/>
            <a:ext cx="382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0        1         2        3        4        5        6        7 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2492538"/>
            <a:ext cx="2525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</a:p>
          <a:p>
            <a:endParaRPr lang="en-US" sz="1400" dirty="0"/>
          </a:p>
          <a:p>
            <a:r>
              <a:rPr lang="en-US" sz="1400" dirty="0" smtClean="0"/>
              <a:t>1</a:t>
            </a:r>
          </a:p>
          <a:p>
            <a:endParaRPr lang="en-US" sz="1400" dirty="0"/>
          </a:p>
          <a:p>
            <a:r>
              <a:rPr lang="en-US" sz="1400" dirty="0" smtClean="0"/>
              <a:t>2</a:t>
            </a:r>
          </a:p>
          <a:p>
            <a:endParaRPr lang="en-US" sz="1400" dirty="0"/>
          </a:p>
          <a:p>
            <a:r>
              <a:rPr lang="en-US" sz="1400" dirty="0" smtClean="0"/>
              <a:t>3</a:t>
            </a:r>
          </a:p>
          <a:p>
            <a:endParaRPr lang="en-US" sz="1400" dirty="0"/>
          </a:p>
          <a:p>
            <a:r>
              <a:rPr lang="en-US" sz="1400" dirty="0" smtClean="0"/>
              <a:t>4</a:t>
            </a:r>
          </a:p>
          <a:p>
            <a:endParaRPr lang="en-US" sz="1400" dirty="0"/>
          </a:p>
          <a:p>
            <a:r>
              <a:rPr lang="en-US" sz="1400" dirty="0" smtClean="0"/>
              <a:t>5</a:t>
            </a:r>
          </a:p>
          <a:p>
            <a:endParaRPr lang="en-US" sz="1400" dirty="0"/>
          </a:p>
          <a:p>
            <a:r>
              <a:rPr lang="en-US" sz="1400" dirty="0" smtClean="0"/>
              <a:t>6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342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8536" y="653143"/>
            <a:ext cx="9953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Алгоритм</a:t>
            </a:r>
            <a:endParaRPr lang="ru-RU" sz="2800" dirty="0" smtClean="0"/>
          </a:p>
          <a:p>
            <a:pPr algn="ctr"/>
            <a:r>
              <a:rPr lang="ru-RU" sz="2400" dirty="0" smtClean="0"/>
              <a:t> заполненный двумерный массив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! Причем количество исправлений находится в правой нижней ячейке !</a:t>
            </a:r>
          </a:p>
          <a:p>
            <a:pPr algn="ctr"/>
            <a:endParaRPr lang="ru-RU" sz="2800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289" y="2231634"/>
            <a:ext cx="5187724" cy="39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39634"/>
            <a:ext cx="118912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Алгоритм</a:t>
            </a:r>
            <a:endParaRPr lang="ru-RU" sz="2800" dirty="0" smtClean="0"/>
          </a:p>
          <a:p>
            <a:pPr algn="ctr"/>
            <a:r>
              <a:rPr lang="ru-RU" sz="2400" dirty="0" smtClean="0"/>
              <a:t> 2) найти кротчайшее расстояние от нижнего верхнего края</a:t>
            </a:r>
            <a:r>
              <a:rPr lang="ru-RU" sz="2800" dirty="0" smtClean="0"/>
              <a:t> </a:t>
            </a:r>
          </a:p>
          <a:p>
            <a:pPr algn="ctr"/>
            <a:r>
              <a:rPr lang="ru-RU" sz="2400" dirty="0" smtClean="0"/>
              <a:t>до левого верхнего</a:t>
            </a:r>
            <a:endParaRPr lang="ru-RU" sz="20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65" y="2064263"/>
            <a:ext cx="4371975" cy="3314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22869" y="2064261"/>
            <a:ext cx="52684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Правила</a:t>
            </a:r>
          </a:p>
          <a:p>
            <a:r>
              <a:rPr lang="ru-RU" dirty="0" smtClean="0"/>
              <a:t>- Проверять в первую очередь ячейку по</a:t>
            </a:r>
          </a:p>
          <a:p>
            <a:r>
              <a:rPr lang="ru-RU" dirty="0"/>
              <a:t>д</a:t>
            </a:r>
            <a:r>
              <a:rPr lang="ru-RU" dirty="0" smtClean="0"/>
              <a:t>иагонали.</a:t>
            </a:r>
          </a:p>
          <a:p>
            <a:r>
              <a:rPr lang="ru-RU" dirty="0" smtClean="0"/>
              <a:t>- Комбинация строится в обратном порядке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45" y="3429000"/>
            <a:ext cx="5086350" cy="15906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59640" y="5656816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MRMMDMM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Широкоэкранный</PresentationFormat>
  <Paragraphs>61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2019-05-21T19:36:26Z</dcterms:created>
  <dcterms:modified xsi:type="dcterms:W3CDTF">2019-05-21T19:37:18Z</dcterms:modified>
</cp:coreProperties>
</file>