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3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2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0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73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8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7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3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1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6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6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AF3C-3D36-4C86-BEF3-D2CCD674E1CD}" type="datetimeFigureOut">
              <a:rPr lang="ru-RU" smtClean="0"/>
              <a:t>22.05.2019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2039-F26B-45CE-8551-D1429FBD3B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36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6549" y="757646"/>
            <a:ext cx="8464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Занятие 11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70362" y="1527087"/>
            <a:ext cx="9651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ru-RU" sz="4400" b="1" dirty="0" smtClean="0"/>
              <a:t>Конструктор и деструктор</a:t>
            </a:r>
          </a:p>
          <a:p>
            <a:pPr marL="342900" indent="-342900">
              <a:buAutoNum type="arabicPeriod"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4184" y="1567542"/>
            <a:ext cx="2865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Transport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private: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speed;</a:t>
            </a:r>
          </a:p>
          <a:p>
            <a:r>
              <a:rPr lang="en-US" dirty="0"/>
              <a:t> </a:t>
            </a:r>
            <a:r>
              <a:rPr lang="en-US" dirty="0" smtClean="0"/>
              <a:t>      char color;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public: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void damage( 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r>
              <a:rPr lang="en-US" dirty="0"/>
              <a:t> </a:t>
            </a:r>
            <a:r>
              <a:rPr lang="en-US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46" y="1530472"/>
            <a:ext cx="350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Car : public Transport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ru-RU" i="1" dirty="0" smtClean="0"/>
              <a:t>поля наследуются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// </a:t>
            </a:r>
            <a:r>
              <a:rPr lang="en-US" i="1" dirty="0" err="1" smtClean="0"/>
              <a:t>int</a:t>
            </a:r>
            <a:r>
              <a:rPr lang="en-US" i="1" dirty="0" smtClean="0"/>
              <a:t> speed;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// </a:t>
            </a:r>
            <a:r>
              <a:rPr lang="en-US" i="1" dirty="0" smtClean="0"/>
              <a:t>char color;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numWheels</a:t>
            </a:r>
            <a:r>
              <a:rPr lang="en-US" dirty="0" smtClean="0"/>
              <a:t>;  // </a:t>
            </a:r>
            <a:r>
              <a:rPr lang="ru-RU" i="1" dirty="0" smtClean="0"/>
              <a:t>кол-во колес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b="1" dirty="0" smtClean="0"/>
              <a:t>public: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</a:t>
            </a:r>
            <a:r>
              <a:rPr lang="en-US" dirty="0" smtClean="0"/>
              <a:t>// </a:t>
            </a:r>
            <a:r>
              <a:rPr lang="ru-RU" i="1" dirty="0" smtClean="0"/>
              <a:t>методы наследуются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// </a:t>
            </a:r>
            <a:r>
              <a:rPr lang="en-US" i="1" dirty="0" smtClean="0"/>
              <a:t>void damage ( </a:t>
            </a:r>
            <a:r>
              <a:rPr lang="en-US" i="1" dirty="0" err="1" smtClean="0"/>
              <a:t>int</a:t>
            </a:r>
            <a:r>
              <a:rPr lang="en-US" i="1" dirty="0" smtClean="0"/>
              <a:t> value);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void </a:t>
            </a:r>
            <a:r>
              <a:rPr lang="en-US" dirty="0" err="1" smtClean="0"/>
              <a:t>openDoors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};</a:t>
            </a:r>
            <a:endParaRPr lang="ru-RU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03566" y="496389"/>
            <a:ext cx="743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наследования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83891" y="1567542"/>
            <a:ext cx="350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Plane : public Transport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ru-RU" i="1" dirty="0" smtClean="0"/>
              <a:t>поля наследуются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// </a:t>
            </a:r>
            <a:r>
              <a:rPr lang="en-US" i="1" dirty="0" err="1" smtClean="0"/>
              <a:t>int</a:t>
            </a:r>
            <a:r>
              <a:rPr lang="en-US" i="1" dirty="0" smtClean="0"/>
              <a:t> speed;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// </a:t>
            </a:r>
            <a:r>
              <a:rPr lang="en-US" i="1" dirty="0" smtClean="0"/>
              <a:t>char color;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size;  // </a:t>
            </a:r>
            <a:r>
              <a:rPr lang="ru-RU" i="1" dirty="0" smtClean="0"/>
              <a:t>размер крыльев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b="1" dirty="0" smtClean="0"/>
              <a:t>public: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</a:t>
            </a:r>
            <a:r>
              <a:rPr lang="en-US" dirty="0" smtClean="0"/>
              <a:t>// </a:t>
            </a:r>
            <a:r>
              <a:rPr lang="ru-RU" i="1" dirty="0" smtClean="0"/>
              <a:t>методы наследуются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// </a:t>
            </a:r>
            <a:r>
              <a:rPr lang="en-US" i="1" dirty="0" smtClean="0"/>
              <a:t>void damage ( </a:t>
            </a:r>
            <a:r>
              <a:rPr lang="en-US" i="1" dirty="0" err="1" smtClean="0"/>
              <a:t>int</a:t>
            </a:r>
            <a:r>
              <a:rPr lang="en-US" i="1" dirty="0" smtClean="0"/>
              <a:t> value);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void </a:t>
            </a:r>
            <a:r>
              <a:rPr lang="en-US" dirty="0" err="1" smtClean="0"/>
              <a:t>retrack</a:t>
            </a:r>
            <a:r>
              <a:rPr lang="en-US" dirty="0" smtClean="0"/>
              <a:t>(); // </a:t>
            </a:r>
            <a:r>
              <a:rPr lang="ru-RU" i="1" dirty="0" smtClean="0"/>
              <a:t>убрать шасси</a:t>
            </a:r>
            <a:endParaRPr lang="en-US" dirty="0" smtClean="0"/>
          </a:p>
          <a:p>
            <a:r>
              <a:rPr lang="en-US" dirty="0" smtClean="0"/>
              <a:t>};</a:t>
            </a:r>
            <a:endParaRPr lang="ru-RU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9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7247" y="1395938"/>
            <a:ext cx="2865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u="sng" dirty="0" err="1" smtClean="0"/>
              <a:t>Drob</a:t>
            </a:r>
            <a:endParaRPr lang="en-US" u="sng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private: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public: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err="1" smtClean="0"/>
              <a:t>Drob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dirty="0" err="1" smtClean="0"/>
              <a:t>ch</a:t>
            </a:r>
            <a:r>
              <a:rPr lang="en-US" dirty="0" smtClean="0"/>
              <a:t> = a;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dirty="0" err="1" smtClean="0"/>
              <a:t>zn</a:t>
            </a:r>
            <a:r>
              <a:rPr lang="en-US" dirty="0" smtClean="0"/>
              <a:t> = b;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       </a:t>
            </a:r>
            <a:r>
              <a:rPr lang="en-US" dirty="0" smtClean="0"/>
              <a:t>void </a:t>
            </a:r>
            <a:r>
              <a:rPr lang="en-US" dirty="0" err="1" smtClean="0"/>
              <a:t>doSimple</a:t>
            </a:r>
            <a:r>
              <a:rPr lang="en-US" dirty="0" smtClean="0"/>
              <a:t>( );</a:t>
            </a:r>
            <a:endParaRPr lang="en-US" b="1" dirty="0" smtClean="0"/>
          </a:p>
          <a:p>
            <a:r>
              <a:rPr lang="en-US" dirty="0" smtClean="0"/>
              <a:t>      // </a:t>
            </a:r>
            <a:r>
              <a:rPr lang="ru-RU" i="1" dirty="0" smtClean="0"/>
              <a:t>упростить</a:t>
            </a:r>
            <a:endParaRPr lang="en-US" dirty="0"/>
          </a:p>
          <a:p>
            <a:r>
              <a:rPr lang="en-US" dirty="0" smtClean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9617" y="322106"/>
            <a:ext cx="743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Работа с классами</a:t>
            </a:r>
          </a:p>
          <a:p>
            <a:pPr algn="ctr"/>
            <a:r>
              <a:rPr lang="ru-RU" sz="2400" b="1" dirty="0" smtClean="0"/>
              <a:t>ДРОБЬ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29498" y="1345273"/>
            <a:ext cx="28651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Drob</a:t>
            </a:r>
            <a:r>
              <a:rPr lang="en-US" dirty="0" smtClean="0"/>
              <a:t> one(2, 6);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Drob</a:t>
            </a:r>
            <a:r>
              <a:rPr lang="en-US" dirty="0" smtClean="0"/>
              <a:t> two(2, 5);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Drob</a:t>
            </a:r>
            <a:r>
              <a:rPr lang="en-US" dirty="0" smtClean="0"/>
              <a:t> res(?);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res.sum</a:t>
            </a:r>
            <a:r>
              <a:rPr lang="en-US" dirty="0" smtClean="0"/>
              <a:t>(one, two);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res.razn</a:t>
            </a:r>
            <a:r>
              <a:rPr lang="en-US" dirty="0" smtClean="0"/>
              <a:t>(one, two);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res.umn</a:t>
            </a:r>
            <a:r>
              <a:rPr lang="en-US" dirty="0" smtClean="0"/>
              <a:t>(one, two);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res.delen</a:t>
            </a:r>
            <a:r>
              <a:rPr lang="en-US" dirty="0" smtClean="0"/>
              <a:t>(one, two);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res.print</a:t>
            </a:r>
            <a:r>
              <a:rPr lang="en-US" dirty="0" smtClean="0"/>
              <a:t>( );</a:t>
            </a:r>
          </a:p>
          <a:p>
            <a:r>
              <a:rPr lang="en-US" dirty="0"/>
              <a:t> </a:t>
            </a:r>
            <a:r>
              <a:rPr lang="en-US" dirty="0" smtClean="0"/>
              <a:t> return 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047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7247" y="1153103"/>
            <a:ext cx="28651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u="sng" dirty="0" err="1" smtClean="0"/>
              <a:t>Drob</a:t>
            </a:r>
            <a:endParaRPr lang="en-US" u="sng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private: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zn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public: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err="1" smtClean="0"/>
              <a:t>Drob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  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dirty="0" err="1" smtClean="0"/>
              <a:t>ch</a:t>
            </a:r>
            <a:r>
              <a:rPr lang="en-US" dirty="0" smtClean="0"/>
              <a:t> = a;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dirty="0" err="1" smtClean="0"/>
              <a:t>zn</a:t>
            </a:r>
            <a:r>
              <a:rPr lang="en-US" dirty="0" smtClean="0"/>
              <a:t> = b;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}</a:t>
            </a:r>
          </a:p>
          <a:p>
            <a:r>
              <a:rPr lang="en-US" b="1" dirty="0" smtClean="0"/>
              <a:t>       </a:t>
            </a:r>
            <a:r>
              <a:rPr lang="en-US" dirty="0" err="1" smtClean="0"/>
              <a:t>Drob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  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ch</a:t>
            </a:r>
            <a:r>
              <a:rPr lang="en-US" dirty="0" smtClean="0"/>
              <a:t> = a;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zn</a:t>
            </a:r>
            <a:r>
              <a:rPr lang="en-US" dirty="0" smtClean="0"/>
              <a:t> = 1;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ru-RU" b="1" dirty="0"/>
              <a:t> </a:t>
            </a:r>
            <a:r>
              <a:rPr lang="ru-RU" b="1" dirty="0" smtClean="0"/>
              <a:t>      </a:t>
            </a:r>
            <a:r>
              <a:rPr lang="en-US" dirty="0" err="1" smtClean="0"/>
              <a:t>Drob</a:t>
            </a:r>
            <a:r>
              <a:rPr lang="en-US" dirty="0" smtClean="0"/>
              <a:t>( )    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ch</a:t>
            </a:r>
            <a:r>
              <a:rPr lang="en-US" dirty="0" smtClean="0"/>
              <a:t> = 0;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 err="1" smtClean="0"/>
              <a:t>zn</a:t>
            </a:r>
            <a:r>
              <a:rPr lang="en-US" dirty="0" smtClean="0"/>
              <a:t> = 1;</a:t>
            </a:r>
            <a:endParaRPr lang="en-US" b="1" dirty="0" smtClean="0"/>
          </a:p>
          <a:p>
            <a:r>
              <a:rPr lang="en-US" dirty="0" smtClean="0"/>
              <a:t>       }</a:t>
            </a:r>
            <a:endParaRPr lang="en-US" dirty="0"/>
          </a:p>
          <a:p>
            <a:r>
              <a:rPr lang="en-US" dirty="0" smtClean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9617" y="322106"/>
            <a:ext cx="743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Работа с классами</a:t>
            </a:r>
          </a:p>
          <a:p>
            <a:pPr algn="ctr"/>
            <a:r>
              <a:rPr lang="ru-RU" sz="2400" b="1" dirty="0" smtClean="0"/>
              <a:t>Добавляем конструкторы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946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6435" y="1443841"/>
            <a:ext cx="8142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doSimple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 err="1" smtClean="0"/>
              <a:t>zn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// </a:t>
            </a:r>
            <a:r>
              <a:rPr lang="ru-RU" i="1" dirty="0" smtClean="0"/>
              <a:t>Алгоритм Евклида</a:t>
            </a:r>
            <a:r>
              <a:rPr lang="en-US" i="1" dirty="0" smtClean="0"/>
              <a:t> </a:t>
            </a:r>
            <a:r>
              <a:rPr lang="ru-RU" i="1" dirty="0" smtClean="0"/>
              <a:t>нахождения  </a:t>
            </a:r>
            <a:r>
              <a:rPr lang="ru-RU" i="1" dirty="0" err="1" smtClean="0"/>
              <a:t>НОД</a:t>
            </a:r>
            <a:endParaRPr lang="ru-RU" i="1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smtClean="0"/>
              <a:t>while (a != b)</a:t>
            </a:r>
          </a:p>
          <a:p>
            <a:r>
              <a:rPr lang="en-US" dirty="0"/>
              <a:t> </a:t>
            </a:r>
            <a:r>
              <a:rPr lang="en-US" dirty="0" smtClean="0"/>
              <a:t>      if (a &gt; b)</a:t>
            </a:r>
          </a:p>
          <a:p>
            <a:r>
              <a:rPr lang="en-US" dirty="0"/>
              <a:t> </a:t>
            </a:r>
            <a:r>
              <a:rPr lang="en-US" dirty="0" smtClean="0"/>
              <a:t>          a = a – b;</a:t>
            </a:r>
          </a:p>
          <a:p>
            <a:r>
              <a:rPr lang="en-US" dirty="0"/>
              <a:t> </a:t>
            </a:r>
            <a:r>
              <a:rPr lang="en-US" dirty="0" smtClean="0"/>
              <a:t>      else</a:t>
            </a:r>
          </a:p>
          <a:p>
            <a:r>
              <a:rPr lang="en-US" dirty="0"/>
              <a:t> </a:t>
            </a:r>
            <a:r>
              <a:rPr lang="en-US" dirty="0" smtClean="0"/>
              <a:t>          b = b – a;</a:t>
            </a:r>
          </a:p>
          <a:p>
            <a:r>
              <a:rPr lang="en-US" dirty="0"/>
              <a:t> </a:t>
            </a:r>
            <a:r>
              <a:rPr lang="en-US" dirty="0" smtClean="0"/>
              <a:t>    // </a:t>
            </a:r>
            <a:r>
              <a:rPr lang="ru-RU" i="1" dirty="0" err="1" smtClean="0"/>
              <a:t>НОД</a:t>
            </a:r>
            <a:r>
              <a:rPr lang="ru-RU" i="1" dirty="0" smtClean="0"/>
              <a:t> = а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ch</a:t>
            </a:r>
            <a:r>
              <a:rPr lang="en-US" dirty="0" smtClean="0"/>
              <a:t> / a;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zn</a:t>
            </a:r>
            <a:r>
              <a:rPr lang="en-US" dirty="0" smtClean="0"/>
              <a:t> = </a:t>
            </a:r>
            <a:r>
              <a:rPr lang="en-US" dirty="0" err="1" smtClean="0"/>
              <a:t>zn</a:t>
            </a:r>
            <a:r>
              <a:rPr lang="en-US" dirty="0" smtClean="0"/>
              <a:t> / a;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9617" y="322106"/>
            <a:ext cx="743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Работа с классами</a:t>
            </a:r>
          </a:p>
          <a:p>
            <a:pPr algn="ctr"/>
            <a:r>
              <a:rPr lang="ru-RU" sz="2400" b="1" dirty="0" smtClean="0"/>
              <a:t>Упрощение дроби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96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6433" y="1443841"/>
            <a:ext cx="43020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sum(</a:t>
            </a:r>
            <a:r>
              <a:rPr lang="en-US" dirty="0" err="1" smtClean="0"/>
              <a:t>Drob</a:t>
            </a:r>
            <a:r>
              <a:rPr lang="en-US" dirty="0"/>
              <a:t> </a:t>
            </a:r>
            <a:r>
              <a:rPr lang="en-US" dirty="0" smtClean="0"/>
              <a:t>one, </a:t>
            </a:r>
            <a:r>
              <a:rPr lang="en-US" dirty="0" err="1" smtClean="0"/>
              <a:t>Drob</a:t>
            </a:r>
            <a:r>
              <a:rPr lang="en-US" dirty="0" smtClean="0"/>
              <a:t> two)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 = </a:t>
            </a:r>
            <a:r>
              <a:rPr lang="en-US" dirty="0" err="1" smtClean="0"/>
              <a:t>one.zn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 err="1" smtClean="0"/>
              <a:t>two.zn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// </a:t>
            </a:r>
            <a:r>
              <a:rPr lang="ru-RU" i="1" dirty="0" smtClean="0"/>
              <a:t>Найти НОК </a:t>
            </a:r>
            <a:r>
              <a:rPr lang="ru-RU" i="1" dirty="0" err="1" smtClean="0"/>
              <a:t>знаметалей</a:t>
            </a:r>
            <a:endParaRPr lang="ru-RU" i="1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nok</a:t>
            </a:r>
            <a:r>
              <a:rPr lang="en-US" dirty="0" smtClean="0"/>
              <a:t> = 0;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a;  </a:t>
            </a:r>
            <a:r>
              <a:rPr lang="en-US" dirty="0" err="1" smtClean="0"/>
              <a:t>nok</a:t>
            </a:r>
            <a:r>
              <a:rPr lang="en-US" dirty="0" smtClean="0"/>
              <a:t> == 0;  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/>
              <a:t> </a:t>
            </a:r>
            <a:r>
              <a:rPr lang="en-US" dirty="0" smtClean="0"/>
              <a:t>        if (</a:t>
            </a:r>
            <a:r>
              <a:rPr lang="en-US" dirty="0" err="1" smtClean="0"/>
              <a:t>i</a:t>
            </a:r>
            <a:r>
              <a:rPr lang="en-US" dirty="0" smtClean="0"/>
              <a:t> % a == 0 &amp;&amp; </a:t>
            </a:r>
            <a:r>
              <a:rPr lang="en-US" dirty="0" err="1" smtClean="0"/>
              <a:t>i</a:t>
            </a:r>
            <a:r>
              <a:rPr lang="en-US" dirty="0" smtClean="0"/>
              <a:t> % b == 0) 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nok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r>
              <a:rPr lang="ru-RU" dirty="0" smtClean="0"/>
              <a:t>   // </a:t>
            </a:r>
            <a:r>
              <a:rPr lang="en-US" b="1" i="1" dirty="0" smtClean="0">
                <a:solidFill>
                  <a:srgbClr val="FF0000"/>
                </a:solidFill>
              </a:rPr>
              <a:t>15</a:t>
            </a:r>
            <a:endParaRPr lang="en-US" i="1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// </a:t>
            </a:r>
            <a:r>
              <a:rPr lang="ru-RU" i="1" dirty="0" smtClean="0"/>
              <a:t>дополнительные множители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dm1 = </a:t>
            </a:r>
            <a:r>
              <a:rPr lang="en-US" dirty="0" err="1" smtClean="0"/>
              <a:t>nok</a:t>
            </a:r>
            <a:r>
              <a:rPr lang="en-US" dirty="0" smtClean="0"/>
              <a:t> / </a:t>
            </a:r>
            <a:r>
              <a:rPr lang="en-US" dirty="0" err="1" smtClean="0"/>
              <a:t>one.zn</a:t>
            </a:r>
            <a:r>
              <a:rPr lang="en-US" dirty="0" smtClean="0"/>
              <a:t>; </a:t>
            </a:r>
            <a:r>
              <a:rPr lang="ru-RU" dirty="0" smtClean="0"/>
              <a:t> </a:t>
            </a:r>
            <a:r>
              <a:rPr lang="en-US" dirty="0" smtClean="0"/>
              <a:t>     // </a:t>
            </a:r>
            <a:r>
              <a:rPr lang="en-US" b="1" i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 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dm2 = </a:t>
            </a:r>
            <a:r>
              <a:rPr lang="en-US" dirty="0" err="1" smtClean="0"/>
              <a:t>nok</a:t>
            </a:r>
            <a:r>
              <a:rPr lang="en-US" dirty="0" smtClean="0"/>
              <a:t> / </a:t>
            </a:r>
            <a:r>
              <a:rPr lang="en-US" dirty="0" err="1" smtClean="0"/>
              <a:t>two.zn</a:t>
            </a:r>
            <a:r>
              <a:rPr lang="en-US" dirty="0" smtClean="0"/>
              <a:t>;       //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 </a:t>
            </a:r>
            <a:r>
              <a:rPr lang="ru-RU" i="1" dirty="0" smtClean="0"/>
              <a:t>результат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ch</a:t>
            </a:r>
            <a:r>
              <a:rPr lang="en-US" dirty="0" smtClean="0"/>
              <a:t> = dm1 * </a:t>
            </a:r>
            <a:r>
              <a:rPr lang="en-US" dirty="0" smtClean="0"/>
              <a:t>one.ch + </a:t>
            </a:r>
            <a:r>
              <a:rPr lang="en-US" dirty="0" smtClean="0"/>
              <a:t>dm2 * two.ch;  // </a:t>
            </a:r>
            <a:r>
              <a:rPr lang="en-US" b="1" i="1" dirty="0" smtClean="0">
                <a:solidFill>
                  <a:srgbClr val="FF0000"/>
                </a:solidFill>
              </a:rPr>
              <a:t>11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zn</a:t>
            </a:r>
            <a:r>
              <a:rPr lang="en-US" dirty="0" smtClean="0"/>
              <a:t> = </a:t>
            </a:r>
            <a:r>
              <a:rPr lang="en-US" dirty="0" err="1" smtClean="0"/>
              <a:t>nok</a:t>
            </a:r>
            <a:r>
              <a:rPr lang="en-US" dirty="0" smtClean="0"/>
              <a:t>;  // </a:t>
            </a:r>
            <a:r>
              <a:rPr lang="en-US" b="1" i="1" dirty="0" smtClean="0">
                <a:solidFill>
                  <a:srgbClr val="FF0000"/>
                </a:solidFill>
              </a:rPr>
              <a:t>15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9617" y="322106"/>
            <a:ext cx="743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Работа с классами</a:t>
            </a:r>
          </a:p>
          <a:p>
            <a:pPr algn="ctr"/>
            <a:r>
              <a:rPr lang="ru-RU" sz="2400" b="1" dirty="0" smtClean="0"/>
              <a:t>Сумма дробей </a:t>
            </a:r>
            <a:r>
              <a:rPr lang="en-US" sz="2400" b="1" dirty="0" smtClean="0"/>
              <a:t>one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two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728" y="2127963"/>
            <a:ext cx="6588604" cy="9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6433" y="1443841"/>
            <a:ext cx="43020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umn</a:t>
            </a:r>
            <a:r>
              <a:rPr lang="en-US" dirty="0" smtClean="0"/>
              <a:t>(</a:t>
            </a:r>
            <a:r>
              <a:rPr lang="en-US" dirty="0" err="1" smtClean="0"/>
              <a:t>Drob</a:t>
            </a:r>
            <a:r>
              <a:rPr lang="en-US" dirty="0" smtClean="0"/>
              <a:t> one, </a:t>
            </a:r>
            <a:r>
              <a:rPr lang="en-US" dirty="0" err="1" smtClean="0"/>
              <a:t>Drob</a:t>
            </a:r>
            <a:r>
              <a:rPr lang="en-US" dirty="0" smtClean="0"/>
              <a:t> two)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// </a:t>
            </a:r>
            <a:r>
              <a:rPr lang="ru-RU" i="1" dirty="0" smtClean="0"/>
              <a:t>можем записать сразу результат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ru-RU" dirty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 = one.ch * two.ch;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zn</a:t>
            </a:r>
            <a:r>
              <a:rPr lang="en-US" dirty="0" smtClean="0"/>
              <a:t> = </a:t>
            </a:r>
            <a:r>
              <a:rPr lang="en-US" dirty="0" err="1" smtClean="0"/>
              <a:t>one.zn</a:t>
            </a:r>
            <a:r>
              <a:rPr lang="en-US" dirty="0" smtClean="0"/>
              <a:t> * </a:t>
            </a:r>
            <a:r>
              <a:rPr lang="en-US" dirty="0" err="1" smtClean="0"/>
              <a:t>two.zn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 // </a:t>
            </a:r>
            <a:r>
              <a:rPr lang="ru-RU" i="1" dirty="0" smtClean="0"/>
              <a:t>и упростить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doSimple</a:t>
            </a:r>
            <a:r>
              <a:rPr lang="en-US" dirty="0" smtClean="0"/>
              <a:t>( );         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9617" y="322106"/>
            <a:ext cx="743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Работа с классами</a:t>
            </a:r>
          </a:p>
          <a:p>
            <a:pPr algn="ctr"/>
            <a:r>
              <a:rPr lang="ru-RU" sz="2400" b="1" dirty="0" smtClean="0"/>
              <a:t>Умножение дробей </a:t>
            </a:r>
            <a:r>
              <a:rPr lang="en-US" sz="2400" b="1" dirty="0" smtClean="0"/>
              <a:t>one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two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0868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6433" y="1443841"/>
            <a:ext cx="7672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delen</a:t>
            </a:r>
            <a:r>
              <a:rPr lang="en-US" dirty="0" smtClean="0"/>
              <a:t>(</a:t>
            </a:r>
            <a:r>
              <a:rPr lang="en-US" dirty="0" err="1" smtClean="0"/>
              <a:t>Drob</a:t>
            </a:r>
            <a:r>
              <a:rPr lang="en-US" dirty="0" smtClean="0"/>
              <a:t> one, </a:t>
            </a:r>
            <a:r>
              <a:rPr lang="en-US" dirty="0" err="1" smtClean="0"/>
              <a:t>Drob</a:t>
            </a:r>
            <a:r>
              <a:rPr lang="en-US" dirty="0" smtClean="0"/>
              <a:t> two)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// </a:t>
            </a:r>
            <a:r>
              <a:rPr lang="ru-RU" i="1" dirty="0" smtClean="0"/>
              <a:t>можем записать сразу результат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dirty="0" smtClean="0"/>
              <a:t>// </a:t>
            </a:r>
            <a:r>
              <a:rPr lang="ru-RU" i="1" dirty="0" smtClean="0"/>
              <a:t>поменяв местами числитель и знаменатель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ru-RU" dirty="0"/>
              <a:t> </a:t>
            </a:r>
            <a:r>
              <a:rPr lang="en-US" dirty="0" err="1" smtClean="0"/>
              <a:t>ch</a:t>
            </a:r>
            <a:r>
              <a:rPr lang="en-US" dirty="0" smtClean="0"/>
              <a:t> = one.ch * </a:t>
            </a:r>
            <a:r>
              <a:rPr lang="en-US" dirty="0" err="1" smtClean="0"/>
              <a:t>two.zn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zn</a:t>
            </a:r>
            <a:r>
              <a:rPr lang="en-US" dirty="0" smtClean="0"/>
              <a:t> = </a:t>
            </a:r>
            <a:r>
              <a:rPr lang="en-US" dirty="0" err="1" smtClean="0"/>
              <a:t>one.zn</a:t>
            </a:r>
            <a:r>
              <a:rPr lang="en-US" dirty="0" smtClean="0"/>
              <a:t> * two.ch;</a:t>
            </a:r>
          </a:p>
          <a:p>
            <a:endParaRPr lang="en-US" dirty="0" smtClean="0"/>
          </a:p>
          <a:p>
            <a:r>
              <a:rPr lang="en-US" dirty="0" smtClean="0"/>
              <a:t>     // </a:t>
            </a:r>
            <a:r>
              <a:rPr lang="ru-RU" i="1" dirty="0" smtClean="0"/>
              <a:t>и упростить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doS</a:t>
            </a:r>
            <a:r>
              <a:rPr lang="en-US" dirty="0" err="1"/>
              <a:t>i</a:t>
            </a:r>
            <a:r>
              <a:rPr lang="en-US" dirty="0" err="1" smtClean="0"/>
              <a:t>mple</a:t>
            </a:r>
            <a:r>
              <a:rPr lang="en-US" dirty="0" smtClean="0"/>
              <a:t>( );         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9617" y="322106"/>
            <a:ext cx="743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Работа с классами</a:t>
            </a:r>
          </a:p>
          <a:p>
            <a:pPr algn="ctr"/>
            <a:r>
              <a:rPr lang="ru-RU" sz="2400" b="1" dirty="0" smtClean="0"/>
              <a:t>Деление дробей </a:t>
            </a:r>
            <a:r>
              <a:rPr lang="en-US" sz="2400" b="1" dirty="0" smtClean="0"/>
              <a:t>one </a:t>
            </a:r>
            <a:r>
              <a:rPr lang="ru-RU" sz="2400" b="1" dirty="0" smtClean="0"/>
              <a:t>и </a:t>
            </a:r>
            <a:r>
              <a:rPr lang="en-US" sz="2400" b="1" dirty="0" smtClean="0"/>
              <a:t>two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8571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6433" y="1443841"/>
            <a:ext cx="7672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print( 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ch</a:t>
            </a:r>
            <a:r>
              <a:rPr lang="en-US" dirty="0" smtClean="0"/>
              <a:t> &lt;&lt; “/” &lt;&lt; </a:t>
            </a:r>
            <a:r>
              <a:rPr lang="en-US" dirty="0" err="1" smtClean="0"/>
              <a:t>zn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9617" y="322106"/>
            <a:ext cx="743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Работа с классами</a:t>
            </a:r>
          </a:p>
          <a:p>
            <a:pPr algn="ctr"/>
            <a:r>
              <a:rPr lang="ru-RU" sz="2400" b="1" dirty="0" smtClean="0"/>
              <a:t>Вывод дроби на экран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5981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4663" y="291351"/>
            <a:ext cx="1050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Конструктор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4663" y="1378390"/>
            <a:ext cx="5081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ru-RU" u="sng" dirty="0" smtClean="0"/>
              <a:t>С</a:t>
            </a:r>
            <a:r>
              <a:rPr lang="en-US" u="sng" dirty="0" err="1" smtClean="0"/>
              <a:t>ar</a:t>
            </a:r>
            <a:endParaRPr lang="en-US" u="sng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string name;</a:t>
            </a:r>
          </a:p>
          <a:p>
            <a:r>
              <a:rPr lang="en-US" dirty="0"/>
              <a:t> </a:t>
            </a:r>
            <a:r>
              <a:rPr lang="en-US" dirty="0" smtClean="0"/>
              <a:t>     char color;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passengers;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speed;</a:t>
            </a:r>
          </a:p>
          <a:p>
            <a:r>
              <a:rPr lang="en-US" dirty="0"/>
              <a:t> </a:t>
            </a:r>
            <a:r>
              <a:rPr lang="en-US" dirty="0" smtClean="0"/>
              <a:t>     ...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public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u="sng" dirty="0" smtClean="0"/>
              <a:t>Car</a:t>
            </a:r>
            <a:r>
              <a:rPr lang="en-US" dirty="0" smtClean="0"/>
              <a:t> 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void </a:t>
            </a:r>
            <a:r>
              <a:rPr lang="en-US" dirty="0" err="1" smtClean="0"/>
              <a:t>addSpeed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r>
              <a:rPr lang="en-US" dirty="0"/>
              <a:t> </a:t>
            </a:r>
            <a:r>
              <a:rPr lang="en-US" dirty="0" smtClean="0"/>
              <a:t>     void damage(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r>
              <a:rPr lang="en-US" dirty="0" smtClean="0"/>
              <a:t>      …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8629" y="1293223"/>
            <a:ext cx="3513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Car </a:t>
            </a:r>
            <a:r>
              <a:rPr lang="en-US" dirty="0" err="1" smtClean="0"/>
              <a:t>fast_car</a:t>
            </a:r>
            <a:r>
              <a:rPr lang="en-US" dirty="0" smtClean="0"/>
              <a:t>(“</a:t>
            </a:r>
            <a:r>
              <a:rPr lang="en-US" dirty="0" err="1" smtClean="0"/>
              <a:t>mclaren</a:t>
            </a:r>
            <a:r>
              <a:rPr lang="en-US" dirty="0" smtClean="0"/>
              <a:t>”, 350);</a:t>
            </a:r>
          </a:p>
          <a:p>
            <a:r>
              <a:rPr lang="en-US" dirty="0"/>
              <a:t> </a:t>
            </a:r>
            <a:r>
              <a:rPr lang="en-US" dirty="0" smtClean="0"/>
              <a:t>   Car </a:t>
            </a:r>
            <a:r>
              <a:rPr lang="en-US" dirty="0" err="1" smtClean="0"/>
              <a:t>big_car</a:t>
            </a:r>
            <a:r>
              <a:rPr lang="en-US" dirty="0" smtClean="0"/>
              <a:t>(“minivan”, 120);</a:t>
            </a:r>
          </a:p>
          <a:p>
            <a:r>
              <a:rPr lang="en-US" dirty="0"/>
              <a:t> </a:t>
            </a:r>
            <a:r>
              <a:rPr lang="en-US" dirty="0" smtClean="0"/>
              <a:t>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9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4663" y="291351"/>
            <a:ext cx="1050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Конструктор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4663" y="1378390"/>
            <a:ext cx="5081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ru-RU" u="sng" dirty="0" smtClean="0"/>
              <a:t>С</a:t>
            </a:r>
            <a:r>
              <a:rPr lang="en-US" u="sng" dirty="0" err="1" smtClean="0"/>
              <a:t>ar</a:t>
            </a:r>
            <a:endParaRPr lang="en-US" u="sng" dirty="0" smtClean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string name;</a:t>
            </a:r>
          </a:p>
          <a:p>
            <a:r>
              <a:rPr lang="en-US" dirty="0"/>
              <a:t> </a:t>
            </a:r>
            <a:r>
              <a:rPr lang="en-US" dirty="0" smtClean="0"/>
              <a:t>     char color;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passengers;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speed;</a:t>
            </a:r>
          </a:p>
          <a:p>
            <a:r>
              <a:rPr lang="en-US" dirty="0"/>
              <a:t> </a:t>
            </a:r>
            <a:r>
              <a:rPr lang="en-US" dirty="0" smtClean="0"/>
              <a:t>     ...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public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u="sng" dirty="0" smtClean="0">
                <a:solidFill>
                  <a:srgbClr val="FF0000"/>
                </a:solidFill>
              </a:rPr>
              <a:t>Car</a:t>
            </a:r>
            <a:r>
              <a:rPr lang="en-US" dirty="0" smtClean="0"/>
              <a:t> (</a:t>
            </a:r>
            <a:r>
              <a:rPr lang="en-US" dirty="0" smtClean="0"/>
              <a:t>string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name = </a:t>
            </a:r>
            <a:r>
              <a:rPr lang="en-US" dirty="0" err="1" smtClean="0"/>
              <a:t>str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speed = n</a:t>
            </a:r>
          </a:p>
          <a:p>
            <a:r>
              <a:rPr lang="en-US" dirty="0"/>
              <a:t> </a:t>
            </a:r>
            <a:r>
              <a:rPr lang="en-US" dirty="0" smtClean="0"/>
              <a:t>     };</a:t>
            </a:r>
          </a:p>
          <a:p>
            <a:r>
              <a:rPr lang="en-US" dirty="0" smtClean="0"/>
              <a:t>      void </a:t>
            </a:r>
            <a:r>
              <a:rPr lang="en-US" dirty="0" err="1" smtClean="0"/>
              <a:t>addSpeed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r>
              <a:rPr lang="en-US" dirty="0"/>
              <a:t> </a:t>
            </a:r>
            <a:r>
              <a:rPr lang="en-US" dirty="0" smtClean="0"/>
              <a:t>     void damage(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r>
              <a:rPr lang="en-US" dirty="0" smtClean="0"/>
              <a:t>      …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8629" y="1293223"/>
            <a:ext cx="3513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 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Car </a:t>
            </a:r>
            <a:r>
              <a:rPr lang="en-US" dirty="0" err="1" smtClean="0"/>
              <a:t>fast_car</a:t>
            </a:r>
            <a:r>
              <a:rPr lang="en-US" dirty="0" smtClean="0"/>
              <a:t>(“</a:t>
            </a:r>
            <a:r>
              <a:rPr lang="en-US" dirty="0" err="1" smtClean="0"/>
              <a:t>mclaren</a:t>
            </a:r>
            <a:r>
              <a:rPr lang="en-US" dirty="0" smtClean="0"/>
              <a:t>”, 350);</a:t>
            </a:r>
          </a:p>
          <a:p>
            <a:r>
              <a:rPr lang="en-US" dirty="0"/>
              <a:t> </a:t>
            </a:r>
            <a:r>
              <a:rPr lang="en-US" dirty="0" smtClean="0"/>
              <a:t>   Car </a:t>
            </a:r>
            <a:r>
              <a:rPr lang="en-US" dirty="0" err="1" smtClean="0"/>
              <a:t>big_car</a:t>
            </a:r>
            <a:r>
              <a:rPr lang="en-US" dirty="0" smtClean="0"/>
              <a:t>(“minivan”, 120);</a:t>
            </a:r>
          </a:p>
          <a:p>
            <a:r>
              <a:rPr lang="en-US" dirty="0"/>
              <a:t> </a:t>
            </a:r>
            <a:r>
              <a:rPr lang="en-US" dirty="0" smtClean="0"/>
              <a:t>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0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4663" y="291351"/>
            <a:ext cx="10506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Конструктор</a:t>
            </a:r>
          </a:p>
          <a:p>
            <a:r>
              <a:rPr lang="ru-RU" sz="2000" dirty="0" smtClean="0"/>
              <a:t>Это функция, которая вызывается при создании экземпляра класса (объекта).</a:t>
            </a:r>
            <a:r>
              <a:rPr lang="en-US" sz="2000" dirty="0" smtClean="0"/>
              <a:t> </a:t>
            </a:r>
            <a:r>
              <a:rPr lang="ru-RU" sz="2000" dirty="0" smtClean="0"/>
              <a:t>Необходима для установки начальных параметров.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4663" y="1475254"/>
            <a:ext cx="50814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u="sng" dirty="0" smtClean="0"/>
              <a:t>Rectangle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;</a:t>
            </a:r>
            <a:r>
              <a:rPr lang="ru-RU" dirty="0" smtClean="0"/>
              <a:t>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;    </a:t>
            </a:r>
          </a:p>
          <a:p>
            <a:r>
              <a:rPr lang="en-US" dirty="0"/>
              <a:t> </a:t>
            </a:r>
            <a:r>
              <a:rPr lang="en-US" dirty="0" smtClean="0"/>
              <a:t>     char color;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public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u="sng" dirty="0" smtClean="0"/>
              <a:t>Rectangle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{ </a:t>
            </a:r>
          </a:p>
          <a:p>
            <a:r>
              <a:rPr lang="en-US" dirty="0" smtClean="0"/>
              <a:t>                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;     //</a:t>
            </a:r>
            <a:r>
              <a:rPr lang="en-US" i="1" dirty="0" smtClean="0"/>
              <a:t> 4</a:t>
            </a:r>
          </a:p>
          <a:p>
            <a:r>
              <a:rPr lang="en-US" dirty="0" smtClean="0"/>
              <a:t>                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y</a:t>
            </a:r>
            <a:r>
              <a:rPr lang="en-US" dirty="0" smtClean="0"/>
              <a:t>;     // </a:t>
            </a:r>
            <a:r>
              <a:rPr lang="en-US" i="1" dirty="0" smtClean="0"/>
              <a:t>5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   Rectangle one(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   return 0;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276012" y="1475254"/>
            <a:ext cx="4402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Правила: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ru-RU" b="1" dirty="0" smtClean="0"/>
              <a:t>Имя конструктора и имя класса должны совпадать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Количество и типы должны совпадать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никаких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ru-RU" b="1" dirty="0" smtClean="0"/>
              <a:t>или </a:t>
            </a:r>
            <a:r>
              <a:rPr lang="en-US" b="1" dirty="0" smtClean="0"/>
              <a:t>void </a:t>
            </a:r>
            <a:r>
              <a:rPr lang="ru-RU" b="1" dirty="0" smtClean="0"/>
              <a:t>перед конструктором не может быть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всегда находится в разделе </a:t>
            </a:r>
            <a:r>
              <a:rPr lang="en-US" b="1" u="sng" dirty="0" smtClean="0"/>
              <a:t>public</a:t>
            </a:r>
            <a:endParaRPr lang="en-US" b="1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066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3851" y="822960"/>
            <a:ext cx="39711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u="sng" dirty="0" smtClean="0"/>
              <a:t>Rectangle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private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char </a:t>
            </a:r>
            <a:r>
              <a:rPr lang="en-US" b="1" dirty="0" smtClean="0">
                <a:solidFill>
                  <a:srgbClr val="FF0000"/>
                </a:solidFill>
              </a:rPr>
              <a:t>color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public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u="sng" dirty="0" smtClean="0"/>
              <a:t>Rectangle</a:t>
            </a:r>
            <a:r>
              <a:rPr lang="en-US" dirty="0" smtClean="0"/>
              <a:t>( 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/>
              <a:t> </a:t>
            </a:r>
            <a:r>
              <a:rPr lang="en-US" dirty="0" smtClean="0"/>
              <a:t>= 2;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= 3;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b="1" dirty="0" smtClean="0">
                <a:solidFill>
                  <a:srgbClr val="FF0000"/>
                </a:solidFill>
              </a:rPr>
              <a:t>color</a:t>
            </a:r>
            <a:r>
              <a:rPr lang="en-US" dirty="0" smtClean="0"/>
              <a:t> = ‘w’;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u="sng" dirty="0" smtClean="0"/>
              <a:t>Rectangle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y</a:t>
            </a:r>
            <a:r>
              <a:rPr lang="en-US" dirty="0" smtClean="0"/>
              <a:t>) 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chemeClr val="accent6"/>
                </a:solidFill>
              </a:rPr>
              <a:t>y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}</a:t>
            </a:r>
          </a:p>
          <a:p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u="sng" dirty="0" smtClean="0"/>
              <a:t>Rectangle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C000"/>
                </a:solidFill>
              </a:rPr>
              <a:t>x</a:t>
            </a:r>
            <a:r>
              <a:rPr lang="en-US" dirty="0" smtClean="0"/>
              <a:t>, char </a:t>
            </a:r>
            <a:r>
              <a:rPr lang="en-US" b="1" dirty="0" smtClean="0">
                <a:solidFill>
                  <a:srgbClr val="CC00CC"/>
                </a:solidFill>
              </a:rPr>
              <a:t>c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FFC000"/>
                </a:solidFill>
              </a:rPr>
              <a:t>x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= 4;</a:t>
            </a:r>
          </a:p>
          <a:p>
            <a:r>
              <a:rPr lang="ru-RU" dirty="0" smtClean="0"/>
              <a:t>                  </a:t>
            </a:r>
            <a:r>
              <a:rPr lang="en-US" b="1" dirty="0" smtClean="0">
                <a:solidFill>
                  <a:srgbClr val="FF0000"/>
                </a:solidFill>
              </a:rPr>
              <a:t>color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CC00CC"/>
                </a:solidFill>
              </a:rPr>
              <a:t>c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r>
              <a:rPr lang="en-US" dirty="0" smtClean="0"/>
              <a:t>};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23851" y="398059"/>
            <a:ext cx="1039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Кроме того, конструкторов может быть несколько. Они отличаются по количеству и/или по типу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77840" y="82296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 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Rectangle one( ); // </a:t>
            </a:r>
            <a:r>
              <a:rPr lang="ru-RU" i="1" dirty="0" smtClean="0"/>
              <a:t>первый конструктор</a:t>
            </a:r>
          </a:p>
          <a:p>
            <a:r>
              <a:rPr lang="ru-RU" dirty="0" smtClean="0"/>
              <a:t>      </a:t>
            </a:r>
            <a:r>
              <a:rPr lang="en-US" dirty="0" smtClean="0"/>
              <a:t>Rectangle two(</a:t>
            </a:r>
            <a:r>
              <a:rPr lang="en-US" b="1" dirty="0" smtClean="0">
                <a:solidFill>
                  <a:srgbClr val="FFC000"/>
                </a:solidFill>
              </a:rPr>
              <a:t>4</a:t>
            </a:r>
            <a:r>
              <a:rPr lang="en-US" dirty="0" smtClean="0"/>
              <a:t>, ‘</a:t>
            </a:r>
            <a:r>
              <a:rPr lang="en-US" b="1" dirty="0" smtClean="0">
                <a:solidFill>
                  <a:srgbClr val="CC00CC"/>
                </a:solidFill>
              </a:rPr>
              <a:t>r</a:t>
            </a:r>
            <a:r>
              <a:rPr lang="en-US" dirty="0" smtClean="0"/>
              <a:t>’);  // </a:t>
            </a:r>
            <a:r>
              <a:rPr lang="ru-RU" i="1" dirty="0" smtClean="0"/>
              <a:t>третий конструктор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  </a:t>
            </a:r>
            <a:r>
              <a:rPr lang="en-US" dirty="0" smtClean="0"/>
              <a:t>Rectangle three(</a:t>
            </a:r>
            <a:r>
              <a:rPr lang="en-US" b="1" dirty="0" smtClean="0">
                <a:solidFill>
                  <a:schemeClr val="accent1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6"/>
                </a:solidFill>
              </a:rPr>
              <a:t>6</a:t>
            </a:r>
            <a:r>
              <a:rPr lang="en-US" dirty="0" smtClean="0"/>
              <a:t>); // </a:t>
            </a:r>
            <a:r>
              <a:rPr lang="ru-RU" i="1" dirty="0" smtClean="0"/>
              <a:t>второй конструктор</a:t>
            </a:r>
          </a:p>
          <a:p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2926248"/>
            <a:ext cx="6212750" cy="16756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5852160" y="4489205"/>
            <a:ext cx="508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one                          two                               three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3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4034" y="991705"/>
            <a:ext cx="10637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Пример задачи без деструктора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40971" y="1631785"/>
            <a:ext cx="45850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u="sng" dirty="0" err="1" smtClean="0"/>
              <a:t>BigMassive</a:t>
            </a:r>
            <a:endParaRPr lang="en-US" u="sng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b="1" dirty="0" smtClean="0"/>
              <a:t>private:</a:t>
            </a:r>
          </a:p>
          <a:p>
            <a:r>
              <a:rPr lang="en-US" dirty="0"/>
              <a:t> </a:t>
            </a:r>
            <a:r>
              <a:rPr lang="en-US" dirty="0" smtClean="0"/>
              <a:t>   *</a:t>
            </a:r>
            <a:r>
              <a:rPr lang="en-US" dirty="0" err="1" smtClean="0"/>
              <a:t>int</a:t>
            </a:r>
            <a:r>
              <a:rPr lang="en-US" dirty="0" smtClean="0"/>
              <a:t> mas;   // </a:t>
            </a:r>
            <a:r>
              <a:rPr lang="ru-RU" i="1" dirty="0" smtClean="0"/>
              <a:t>указатель на динамический массив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b="1" dirty="0" smtClean="0"/>
              <a:t>public: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 </a:t>
            </a:r>
            <a:r>
              <a:rPr lang="en-US" u="sng" dirty="0" err="1" smtClean="0"/>
              <a:t>BigMassive</a:t>
            </a:r>
            <a:r>
              <a:rPr lang="en-US" u="sng" dirty="0" smtClean="0"/>
              <a:t>(</a:t>
            </a:r>
            <a:r>
              <a:rPr lang="en-US" u="sng" dirty="0" err="1" smtClean="0"/>
              <a:t>int</a:t>
            </a:r>
            <a:r>
              <a:rPr lang="en-US" dirty="0" smtClean="0"/>
              <a:t> s) {</a:t>
            </a:r>
          </a:p>
          <a:p>
            <a:r>
              <a:rPr lang="en-US" dirty="0"/>
              <a:t> </a:t>
            </a:r>
            <a:r>
              <a:rPr lang="en-US" dirty="0" smtClean="0"/>
              <a:t>          size = s;</a:t>
            </a:r>
          </a:p>
          <a:p>
            <a:r>
              <a:rPr lang="en-US" dirty="0"/>
              <a:t> </a:t>
            </a:r>
            <a:r>
              <a:rPr lang="en-US" dirty="0" smtClean="0"/>
              <a:t>          // </a:t>
            </a:r>
            <a:r>
              <a:rPr lang="ru-RU" i="1" dirty="0" smtClean="0"/>
              <a:t>создаем динамический массив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mas = new </a:t>
            </a:r>
            <a:r>
              <a:rPr lang="en-US" dirty="0" err="1" smtClean="0"/>
              <a:t>int</a:t>
            </a:r>
            <a:r>
              <a:rPr lang="en-US" dirty="0" smtClean="0"/>
              <a:t>[size];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void</a:t>
            </a:r>
            <a:r>
              <a:rPr lang="ru-RU" i="1" dirty="0"/>
              <a:t> </a:t>
            </a:r>
            <a:r>
              <a:rPr lang="en-US" dirty="0" smtClean="0"/>
              <a:t>print ( ) {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       </a:t>
            </a:r>
            <a:r>
              <a:rPr lang="en-US" dirty="0" err="1" smtClean="0"/>
              <a:t>cout</a:t>
            </a:r>
            <a:r>
              <a:rPr lang="en-US" dirty="0" smtClean="0"/>
              <a:t> &lt;&lt; mas[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};     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48549" y="1605660"/>
            <a:ext cx="4976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 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BigMassive</a:t>
            </a:r>
            <a:r>
              <a:rPr lang="en-US" dirty="0" smtClean="0"/>
              <a:t> mas1(10);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BigMassive</a:t>
            </a:r>
            <a:r>
              <a:rPr lang="en-US" dirty="0" smtClean="0"/>
              <a:t> mas2(6);</a:t>
            </a:r>
          </a:p>
          <a:p>
            <a:r>
              <a:rPr lang="en-US" dirty="0" smtClean="0"/>
              <a:t> 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93879" y="323012"/>
            <a:ext cx="655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Что такое деструктор?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2780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" y="365760"/>
            <a:ext cx="106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Деструктор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092" y="970802"/>
            <a:ext cx="10833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Деструктор</a:t>
            </a:r>
            <a:r>
              <a:rPr lang="ru-RU" dirty="0" smtClean="0"/>
              <a:t> – эта функция, которая вызывается </a:t>
            </a:r>
            <a:r>
              <a:rPr lang="ru-RU" b="1" dirty="0" smtClean="0"/>
              <a:t>автоматически </a:t>
            </a:r>
            <a:r>
              <a:rPr lang="ru-RU" dirty="0" smtClean="0"/>
              <a:t>при уничтожении экземпляра класса (объекта). </a:t>
            </a:r>
          </a:p>
          <a:p>
            <a:pPr marL="342900" indent="-342900">
              <a:buAutoNum type="arabicParenR"/>
            </a:pPr>
            <a:r>
              <a:rPr lang="ru-RU" dirty="0" smtClean="0"/>
              <a:t>Всегда </a:t>
            </a:r>
            <a:r>
              <a:rPr lang="en-US" b="1" dirty="0" smtClean="0"/>
              <a:t>void</a:t>
            </a:r>
            <a:r>
              <a:rPr lang="ru-RU" dirty="0" smtClean="0"/>
              <a:t>, как и конструктор.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ru-RU" dirty="0" smtClean="0"/>
              <a:t>Находится в </a:t>
            </a:r>
            <a:r>
              <a:rPr lang="en-US" b="1" dirty="0" smtClean="0"/>
              <a:t>public</a:t>
            </a:r>
            <a:r>
              <a:rPr lang="ru-RU" b="1" dirty="0" smtClean="0"/>
              <a:t>, </a:t>
            </a:r>
            <a:r>
              <a:rPr lang="ru-RU" dirty="0" smtClean="0"/>
              <a:t>как и конструктор.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Он не имеет параметров. </a:t>
            </a:r>
          </a:p>
          <a:p>
            <a:pPr marL="342900" indent="-342900">
              <a:buAutoNum type="arabicParenR"/>
            </a:pPr>
            <a:r>
              <a:rPr lang="ru-RU" dirty="0" smtClean="0"/>
              <a:t>Используется в основном для очистки памяти при создании динамических переменных.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8514" y="2664823"/>
            <a:ext cx="5982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~</a:t>
            </a:r>
            <a:r>
              <a:rPr lang="en-US" sz="2000" dirty="0" err="1" smtClean="0"/>
              <a:t>NameClass</a:t>
            </a:r>
            <a:r>
              <a:rPr lang="en-US" sz="2000" dirty="0" smtClean="0"/>
              <a:t> </a:t>
            </a:r>
            <a:r>
              <a:rPr lang="en-US" sz="2000" b="1" dirty="0" smtClean="0"/>
              <a:t>( ) </a:t>
            </a:r>
            <a:endParaRPr lang="en-US" sz="2000" dirty="0" smtClean="0"/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delete …</a:t>
            </a:r>
          </a:p>
          <a:p>
            <a:r>
              <a:rPr lang="en-US" sz="2000" dirty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517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4034" y="418011"/>
            <a:ext cx="10637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задачи с деструктором</a:t>
            </a: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40971" y="1058091"/>
            <a:ext cx="45850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u="sng" dirty="0" err="1" smtClean="0"/>
              <a:t>BigMassive</a:t>
            </a:r>
            <a:endParaRPr lang="en-US" u="sng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en-US" b="1" dirty="0" smtClean="0"/>
              <a:t>private:</a:t>
            </a:r>
          </a:p>
          <a:p>
            <a:r>
              <a:rPr lang="en-US" dirty="0"/>
              <a:t> </a:t>
            </a:r>
            <a:r>
              <a:rPr lang="en-US" dirty="0" smtClean="0"/>
              <a:t>   *</a:t>
            </a:r>
            <a:r>
              <a:rPr lang="en-US" dirty="0" err="1" smtClean="0"/>
              <a:t>int</a:t>
            </a:r>
            <a:r>
              <a:rPr lang="en-US" dirty="0" smtClean="0"/>
              <a:t> mas;   // </a:t>
            </a:r>
            <a:r>
              <a:rPr lang="ru-RU" i="1" dirty="0" smtClean="0"/>
              <a:t>указатель на динамический массив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size;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  </a:t>
            </a:r>
            <a:r>
              <a:rPr lang="en-US" b="1" dirty="0" smtClean="0"/>
              <a:t>public: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 </a:t>
            </a:r>
            <a:r>
              <a:rPr lang="en-US" u="sng" dirty="0" err="1" smtClean="0"/>
              <a:t>BigMassive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s) </a:t>
            </a:r>
          </a:p>
          <a:p>
            <a:r>
              <a:rPr lang="en-US" dirty="0"/>
              <a:t> </a:t>
            </a:r>
            <a:r>
              <a:rPr lang="en-US" dirty="0" smtClean="0"/>
              <a:t>    {</a:t>
            </a:r>
          </a:p>
          <a:p>
            <a:r>
              <a:rPr lang="en-US" dirty="0"/>
              <a:t> </a:t>
            </a:r>
            <a:r>
              <a:rPr lang="en-US" dirty="0" smtClean="0"/>
              <a:t>          size = s;</a:t>
            </a:r>
          </a:p>
          <a:p>
            <a:r>
              <a:rPr lang="en-US" dirty="0"/>
              <a:t> </a:t>
            </a:r>
            <a:r>
              <a:rPr lang="en-US" dirty="0" smtClean="0"/>
              <a:t>          // </a:t>
            </a:r>
            <a:r>
              <a:rPr lang="ru-RU" i="1" dirty="0" smtClean="0"/>
              <a:t>создаем динамический массив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mas = new </a:t>
            </a:r>
            <a:r>
              <a:rPr lang="en-US" dirty="0" err="1" smtClean="0"/>
              <a:t>int</a:t>
            </a:r>
            <a:r>
              <a:rPr lang="en-US" dirty="0" smtClean="0"/>
              <a:t>[size];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}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void</a:t>
            </a:r>
            <a:r>
              <a:rPr lang="ru-RU" i="1" dirty="0"/>
              <a:t> </a:t>
            </a:r>
            <a:r>
              <a:rPr lang="en-US" dirty="0" smtClean="0"/>
              <a:t>print ( ) …..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~</a:t>
            </a:r>
            <a:r>
              <a:rPr lang="en-US" u="sng" dirty="0" err="1" smtClean="0"/>
              <a:t>BigMassive</a:t>
            </a:r>
            <a:r>
              <a:rPr lang="en-US" dirty="0" smtClean="0"/>
              <a:t> </a:t>
            </a:r>
            <a:r>
              <a:rPr lang="en-US" b="1" dirty="0" smtClean="0"/>
              <a:t>( )</a:t>
            </a:r>
          </a:p>
          <a:p>
            <a:r>
              <a:rPr lang="en-US" b="1" dirty="0" smtClean="0"/>
              <a:t>       </a:t>
            </a:r>
            <a:r>
              <a:rPr lang="en-US" dirty="0" smtClean="0"/>
              <a:t>{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</a:t>
            </a:r>
            <a:r>
              <a:rPr lang="en-US" dirty="0" smtClean="0"/>
              <a:t>delete [ ] mas;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}</a:t>
            </a:r>
            <a:endParaRPr lang="en-US" b="1" dirty="0" smtClean="0"/>
          </a:p>
          <a:p>
            <a:r>
              <a:rPr lang="en-US" dirty="0" smtClean="0"/>
              <a:t>};     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48549" y="1031966"/>
            <a:ext cx="4976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 ) 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BigMassive</a:t>
            </a:r>
            <a:r>
              <a:rPr lang="en-US" dirty="0" smtClean="0"/>
              <a:t> mas1(10);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BigMassive</a:t>
            </a:r>
            <a:r>
              <a:rPr lang="en-US" dirty="0" smtClean="0"/>
              <a:t> mas2(6);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ru-RU" dirty="0" smtClean="0"/>
              <a:t>// </a:t>
            </a:r>
            <a:r>
              <a:rPr lang="ru-RU" i="1" dirty="0" smtClean="0"/>
              <a:t>на этом месте удаляются из памяти два объекта </a:t>
            </a:r>
            <a:r>
              <a:rPr lang="en-US" i="1" dirty="0" smtClean="0"/>
              <a:t>mas1 </a:t>
            </a:r>
            <a:r>
              <a:rPr lang="ru-RU" i="1" dirty="0" smtClean="0"/>
              <a:t>и </a:t>
            </a:r>
            <a:r>
              <a:rPr lang="en-US" i="1" dirty="0" smtClean="0"/>
              <a:t>mas2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// </a:t>
            </a:r>
            <a:r>
              <a:rPr lang="ru-RU" i="1" dirty="0" smtClean="0"/>
              <a:t>значит автоматически вызываются деструкторы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7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250" y="5850972"/>
            <a:ext cx="2695031" cy="582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4184" y="1567542"/>
            <a:ext cx="2865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lass Transport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private: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speed;</a:t>
            </a:r>
          </a:p>
          <a:p>
            <a:r>
              <a:rPr lang="en-US" dirty="0"/>
              <a:t> </a:t>
            </a:r>
            <a:r>
              <a:rPr lang="en-US" dirty="0" smtClean="0"/>
              <a:t>      char color;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public: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</a:t>
            </a:r>
            <a:r>
              <a:rPr lang="en-US" dirty="0" smtClean="0"/>
              <a:t>void damage( 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r>
              <a:rPr lang="en-US" dirty="0"/>
              <a:t> </a:t>
            </a:r>
            <a:r>
              <a:rPr lang="en-US" dirty="0" smtClean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46" y="1530472"/>
            <a:ext cx="350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Car : public Transport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ru-RU" i="1" dirty="0" smtClean="0"/>
              <a:t>поля наследуются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// </a:t>
            </a:r>
            <a:r>
              <a:rPr lang="en-US" i="1" dirty="0" err="1" smtClean="0"/>
              <a:t>int</a:t>
            </a:r>
            <a:r>
              <a:rPr lang="en-US" i="1" dirty="0" smtClean="0"/>
              <a:t> speed;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// </a:t>
            </a:r>
            <a:r>
              <a:rPr lang="en-US" i="1" dirty="0" smtClean="0"/>
              <a:t>char color;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numWheels</a:t>
            </a:r>
            <a:r>
              <a:rPr lang="en-US" dirty="0" smtClean="0"/>
              <a:t>;  // </a:t>
            </a:r>
            <a:r>
              <a:rPr lang="ru-RU" i="1" dirty="0" smtClean="0"/>
              <a:t>кол-во колес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b="1" dirty="0" smtClean="0"/>
              <a:t>public: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</a:t>
            </a:r>
            <a:r>
              <a:rPr lang="en-US" dirty="0" smtClean="0"/>
              <a:t>// </a:t>
            </a:r>
            <a:r>
              <a:rPr lang="ru-RU" i="1" dirty="0" smtClean="0"/>
              <a:t>методы наследуются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// </a:t>
            </a:r>
            <a:r>
              <a:rPr lang="en-US" i="1" dirty="0" smtClean="0"/>
              <a:t>void damage ( </a:t>
            </a:r>
            <a:r>
              <a:rPr lang="en-US" i="1" dirty="0" err="1" smtClean="0"/>
              <a:t>int</a:t>
            </a:r>
            <a:r>
              <a:rPr lang="en-US" i="1" dirty="0" smtClean="0"/>
              <a:t> value);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void </a:t>
            </a:r>
            <a:r>
              <a:rPr lang="en-US" dirty="0" err="1" smtClean="0"/>
              <a:t>openDoors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};</a:t>
            </a:r>
            <a:endParaRPr lang="ru-RU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03566" y="496389"/>
            <a:ext cx="743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Пример наследования</a:t>
            </a:r>
            <a:endParaRPr lang="ru-RU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83891" y="1567542"/>
            <a:ext cx="3507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Plane : public Transport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private;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ru-RU" i="1" dirty="0" smtClean="0"/>
              <a:t>поля наследуются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// </a:t>
            </a:r>
            <a:r>
              <a:rPr lang="en-US" i="1" dirty="0" err="1" smtClean="0"/>
              <a:t>int</a:t>
            </a:r>
            <a:r>
              <a:rPr lang="en-US" i="1" dirty="0" smtClean="0"/>
              <a:t> speed;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// </a:t>
            </a:r>
            <a:r>
              <a:rPr lang="en-US" i="1" dirty="0" smtClean="0"/>
              <a:t>char color;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size;  // </a:t>
            </a:r>
            <a:r>
              <a:rPr lang="ru-RU" i="1" dirty="0" smtClean="0"/>
              <a:t>размер крыльев</a:t>
            </a:r>
            <a:endParaRPr lang="en-US" i="1" dirty="0" smtClean="0"/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b="1" dirty="0" smtClean="0"/>
              <a:t>public: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</a:t>
            </a:r>
            <a:r>
              <a:rPr lang="en-US" dirty="0" smtClean="0"/>
              <a:t>// </a:t>
            </a:r>
            <a:r>
              <a:rPr lang="ru-RU" i="1" dirty="0" smtClean="0"/>
              <a:t>методы наследуются</a:t>
            </a:r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r>
              <a:rPr lang="en-US" dirty="0" smtClean="0"/>
              <a:t>// </a:t>
            </a:r>
            <a:r>
              <a:rPr lang="en-US" i="1" dirty="0" smtClean="0"/>
              <a:t>void damage ( </a:t>
            </a:r>
            <a:r>
              <a:rPr lang="en-US" i="1" dirty="0" err="1" smtClean="0"/>
              <a:t>int</a:t>
            </a:r>
            <a:r>
              <a:rPr lang="en-US" i="1" dirty="0" smtClean="0"/>
              <a:t> value);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</a:t>
            </a:r>
            <a:r>
              <a:rPr lang="en-US" dirty="0" smtClean="0"/>
              <a:t>void </a:t>
            </a:r>
            <a:r>
              <a:rPr lang="en-US" dirty="0" err="1" smtClean="0"/>
              <a:t>retrack</a:t>
            </a:r>
            <a:r>
              <a:rPr lang="en-US" dirty="0" smtClean="0"/>
              <a:t>(); // </a:t>
            </a:r>
            <a:r>
              <a:rPr lang="ru-RU" i="1" dirty="0" smtClean="0"/>
              <a:t>убрать шасси</a:t>
            </a:r>
            <a:endParaRPr lang="en-US" dirty="0" smtClean="0"/>
          </a:p>
          <a:p>
            <a:r>
              <a:rPr lang="en-US" dirty="0" smtClean="0"/>
              <a:t>};</a:t>
            </a:r>
            <a:endParaRPr lang="ru-RU" dirty="0" smtClean="0"/>
          </a:p>
          <a:p>
            <a:r>
              <a:rPr lang="ru-RU" i="1" dirty="0"/>
              <a:t> </a:t>
            </a:r>
            <a:r>
              <a:rPr lang="ru-RU" i="1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9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1453</Words>
  <Application>Microsoft Office PowerPoint</Application>
  <PresentationFormat>Широкоэкранный</PresentationFormat>
  <Paragraphs>350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261</cp:revision>
  <dcterms:created xsi:type="dcterms:W3CDTF">2018-11-13T15:17:44Z</dcterms:created>
  <dcterms:modified xsi:type="dcterms:W3CDTF">2019-05-22T16:35:29Z</dcterms:modified>
</cp:coreProperties>
</file>