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8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9" r:id="rId15"/>
    <p:sldId id="280" r:id="rId16"/>
    <p:sldId id="274" r:id="rId17"/>
    <p:sldId id="271" r:id="rId18"/>
    <p:sldId id="275" r:id="rId19"/>
    <p:sldId id="272" r:id="rId20"/>
    <p:sldId id="273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16.04.2019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12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0362" y="1527087"/>
            <a:ext cx="9651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ru-RU" sz="4400" b="1" dirty="0" smtClean="0"/>
              <a:t>Тестирование</a:t>
            </a:r>
          </a:p>
          <a:p>
            <a:pPr marL="742950" indent="-742950">
              <a:buFontTx/>
              <a:buAutoNum type="arabicPeriod"/>
            </a:pPr>
            <a:r>
              <a:rPr lang="ru-RU" sz="4400" b="1" dirty="0" smtClean="0"/>
              <a:t>Крестики-нолики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3566" y="274320"/>
            <a:ext cx="758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Рисование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54034" y="797540"/>
            <a:ext cx="9470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Рисовальщик вызывается с помощью </a:t>
            </a:r>
            <a:r>
              <a:rPr lang="ru-RU" u="sng" dirty="0" smtClean="0"/>
              <a:t>обработчика событий </a:t>
            </a:r>
            <a:r>
              <a:rPr lang="en-US" u="sng" dirty="0" err="1" smtClean="0"/>
              <a:t>QPaintEvent</a:t>
            </a:r>
            <a:r>
              <a:rPr lang="ru-RU" u="sng" dirty="0" smtClean="0"/>
              <a:t>.</a:t>
            </a:r>
          </a:p>
          <a:p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en-US" dirty="0" smtClean="0"/>
              <a:t>           </a:t>
            </a:r>
            <a:r>
              <a:rPr lang="en-US" b="1" i="1" dirty="0" smtClean="0"/>
              <a:t>repaint()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void </a:t>
            </a:r>
            <a:r>
              <a:rPr lang="en-US" dirty="0" err="1"/>
              <a:t>MainWindow</a:t>
            </a:r>
            <a:r>
              <a:rPr lang="en-US" dirty="0"/>
              <a:t>::</a:t>
            </a:r>
            <a:r>
              <a:rPr lang="en-US" b="1" i="1" dirty="0" err="1">
                <a:solidFill>
                  <a:srgbClr val="FF0000"/>
                </a:solidFill>
              </a:rPr>
              <a:t>paintEvent</a:t>
            </a:r>
            <a:r>
              <a:rPr lang="en-US" dirty="0"/>
              <a:t>(</a:t>
            </a:r>
            <a:r>
              <a:rPr lang="en-US" dirty="0" err="1"/>
              <a:t>QPaintEvent</a:t>
            </a:r>
            <a:r>
              <a:rPr lang="en-US" dirty="0"/>
              <a:t> *e)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</a:t>
            </a:r>
            <a:r>
              <a:rPr lang="en-US" i="1" dirty="0" smtClean="0"/>
              <a:t>e – </a:t>
            </a:r>
            <a:r>
              <a:rPr lang="ru-RU" i="1" dirty="0" smtClean="0"/>
              <a:t>хранит в себе информацию о событии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// </a:t>
            </a:r>
            <a:r>
              <a:rPr lang="ru-RU" i="1" dirty="0" smtClean="0"/>
              <a:t>сейчас она нам не нужна, поэтому </a:t>
            </a:r>
            <a:r>
              <a:rPr lang="en-US" i="1" dirty="0" smtClean="0"/>
              <a:t>Unused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Q_UNUSED</a:t>
            </a:r>
            <a:r>
              <a:rPr lang="en-US" dirty="0"/>
              <a:t>(e);</a:t>
            </a:r>
          </a:p>
          <a:p>
            <a:r>
              <a:rPr lang="en-US" dirty="0"/>
              <a:t>    //-----------------</a:t>
            </a:r>
            <a:r>
              <a:rPr lang="ru-RU" dirty="0" err="1"/>
              <a:t>отрисовать</a:t>
            </a:r>
            <a:r>
              <a:rPr lang="ru-RU" dirty="0"/>
              <a:t> линии------------------</a:t>
            </a:r>
          </a:p>
          <a:p>
            <a:r>
              <a:rPr lang="ru-RU" dirty="0"/>
              <a:t>    </a:t>
            </a:r>
            <a:r>
              <a:rPr lang="en-US" dirty="0" err="1"/>
              <a:t>QPainter</a:t>
            </a:r>
            <a:r>
              <a:rPr lang="en-US" dirty="0"/>
              <a:t> paint(this);</a:t>
            </a:r>
          </a:p>
          <a:p>
            <a:r>
              <a:rPr lang="en-US" dirty="0"/>
              <a:t>    </a:t>
            </a:r>
            <a:r>
              <a:rPr lang="en-US" dirty="0" err="1"/>
              <a:t>QPen</a:t>
            </a:r>
            <a:r>
              <a:rPr lang="en-US" dirty="0"/>
              <a:t> pen(</a:t>
            </a:r>
            <a:r>
              <a:rPr lang="en-US" dirty="0" err="1"/>
              <a:t>Qt</a:t>
            </a:r>
            <a:r>
              <a:rPr lang="en-US" dirty="0"/>
              <a:t>::black);</a:t>
            </a:r>
          </a:p>
          <a:p>
            <a:r>
              <a:rPr lang="en-US" dirty="0"/>
              <a:t>    </a:t>
            </a:r>
            <a:r>
              <a:rPr lang="en-US" dirty="0" err="1"/>
              <a:t>pen.setWidth</a:t>
            </a:r>
            <a:r>
              <a:rPr lang="en-US" dirty="0"/>
              <a:t>(3);</a:t>
            </a:r>
          </a:p>
          <a:p>
            <a:r>
              <a:rPr lang="en-US" dirty="0"/>
              <a:t>    </a:t>
            </a:r>
            <a:r>
              <a:rPr lang="en-US" dirty="0" err="1"/>
              <a:t>paint.setPen</a:t>
            </a:r>
            <a:r>
              <a:rPr lang="en-US" dirty="0"/>
              <a:t>(pen);</a:t>
            </a:r>
          </a:p>
          <a:p>
            <a:r>
              <a:rPr lang="en-US" dirty="0"/>
              <a:t>    </a:t>
            </a:r>
            <a:r>
              <a:rPr lang="en-US" dirty="0" err="1"/>
              <a:t>paint.drawLine</a:t>
            </a:r>
            <a:r>
              <a:rPr lang="en-US" dirty="0"/>
              <a:t>(82, 0, 82, 250);</a:t>
            </a:r>
          </a:p>
          <a:p>
            <a:r>
              <a:rPr lang="en-US" dirty="0"/>
              <a:t>    </a:t>
            </a:r>
            <a:r>
              <a:rPr lang="en-US" dirty="0" err="1"/>
              <a:t>paint.drawLine</a:t>
            </a:r>
            <a:r>
              <a:rPr lang="en-US" dirty="0"/>
              <a:t>(167, 0, 167, 250);</a:t>
            </a:r>
          </a:p>
          <a:p>
            <a:r>
              <a:rPr lang="en-US" dirty="0"/>
              <a:t>    </a:t>
            </a:r>
            <a:r>
              <a:rPr lang="en-US" dirty="0" err="1"/>
              <a:t>paint.drawLine</a:t>
            </a:r>
            <a:r>
              <a:rPr lang="en-US" dirty="0"/>
              <a:t>(0, 82, 250, 82);</a:t>
            </a:r>
          </a:p>
          <a:p>
            <a:r>
              <a:rPr lang="en-US" dirty="0"/>
              <a:t>    </a:t>
            </a:r>
            <a:r>
              <a:rPr lang="en-US" dirty="0" err="1"/>
              <a:t>paint.drawLine</a:t>
            </a:r>
            <a:r>
              <a:rPr lang="en-US" dirty="0"/>
              <a:t>(0, 167, 250, 167);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5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3726" y="365760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Другие обработчики событий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32411" y="827425"/>
            <a:ext cx="103457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MainWindow</a:t>
            </a:r>
            <a:r>
              <a:rPr lang="en-US" dirty="0"/>
              <a:t>::</a:t>
            </a:r>
            <a:r>
              <a:rPr lang="en-US" i="1" dirty="0" err="1"/>
              <a:t>mousePressEvent</a:t>
            </a:r>
            <a:r>
              <a:rPr lang="en-US" dirty="0"/>
              <a:t>(</a:t>
            </a:r>
            <a:r>
              <a:rPr lang="en-US" dirty="0" err="1"/>
              <a:t>QMouseEvent</a:t>
            </a:r>
            <a:r>
              <a:rPr lang="en-US" dirty="0"/>
              <a:t> *e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 </a:t>
            </a:r>
            <a:r>
              <a:rPr lang="en-US" i="1" dirty="0" smtClean="0"/>
              <a:t>e – </a:t>
            </a:r>
            <a:r>
              <a:rPr lang="ru-RU" i="1" dirty="0" smtClean="0"/>
              <a:t>хранит информацию о событии</a:t>
            </a:r>
          </a:p>
          <a:p>
            <a:r>
              <a:rPr lang="ru-RU" i="1" dirty="0"/>
              <a:t> </a:t>
            </a:r>
            <a:r>
              <a:rPr lang="ru-RU" i="1" dirty="0" smtClean="0"/>
              <a:t> // в данном случае, координаты курсора при нажатии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 = e-&gt;x();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y = e-&gt;y();</a:t>
            </a:r>
            <a:endParaRPr lang="ru-RU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MainWindow</a:t>
            </a:r>
            <a:r>
              <a:rPr lang="en-US" dirty="0"/>
              <a:t>::</a:t>
            </a:r>
            <a:r>
              <a:rPr lang="en-US" i="1" dirty="0" err="1" smtClean="0"/>
              <a:t>mouseMoveEvent</a:t>
            </a:r>
            <a:r>
              <a:rPr lang="en-US" dirty="0" smtClean="0"/>
              <a:t>(</a:t>
            </a:r>
            <a:r>
              <a:rPr lang="en-US" dirty="0" err="1" smtClean="0"/>
              <a:t>QMouseEvent</a:t>
            </a:r>
            <a:r>
              <a:rPr lang="en-US" dirty="0" smtClean="0"/>
              <a:t> </a:t>
            </a:r>
            <a:r>
              <a:rPr lang="en-US" dirty="0"/>
              <a:t>*e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ru-RU" i="1" dirty="0" smtClean="0"/>
              <a:t>клавиатура</a:t>
            </a:r>
            <a:endParaRPr lang="en-US" dirty="0" smtClean="0"/>
          </a:p>
          <a:p>
            <a:r>
              <a:rPr lang="en-US" dirty="0"/>
              <a:t>void </a:t>
            </a:r>
            <a:r>
              <a:rPr lang="en-US" dirty="0" err="1"/>
              <a:t>MainWindow</a:t>
            </a:r>
            <a:r>
              <a:rPr lang="en-US" dirty="0" smtClean="0"/>
              <a:t>::</a:t>
            </a:r>
            <a:r>
              <a:rPr lang="en-US" dirty="0" err="1" smtClean="0"/>
              <a:t>keyPressEvent</a:t>
            </a:r>
            <a:r>
              <a:rPr lang="en-US" dirty="0" smtClean="0"/>
              <a:t>(</a:t>
            </a:r>
            <a:r>
              <a:rPr lang="en-US" dirty="0" err="1" smtClean="0"/>
              <a:t>QMouseEvent</a:t>
            </a:r>
            <a:r>
              <a:rPr lang="en-US" dirty="0" smtClean="0"/>
              <a:t> </a:t>
            </a:r>
            <a:r>
              <a:rPr lang="en-US" dirty="0"/>
              <a:t>*e)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464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9771" y="431074"/>
            <a:ext cx="683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Как загрузить картинку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67097" y="1005840"/>
            <a:ext cx="95358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загрузки сторонних файлов в проект используется </a:t>
            </a:r>
            <a:r>
              <a:rPr lang="ru-RU" u="sng" dirty="0" smtClean="0"/>
              <a:t>Хранилище Ресурсов</a:t>
            </a:r>
            <a:r>
              <a:rPr lang="en-US" u="sng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В папке проекта нажимаем </a:t>
            </a:r>
            <a:r>
              <a:rPr lang="ru-RU" u="sng" dirty="0" err="1" smtClean="0"/>
              <a:t>Добаить</a:t>
            </a:r>
            <a:r>
              <a:rPr lang="ru-RU" u="sng" dirty="0" smtClean="0"/>
              <a:t> новый…</a:t>
            </a:r>
            <a:r>
              <a:rPr lang="ru-RU" dirty="0" smtClean="0"/>
              <a:t> </a:t>
            </a:r>
            <a:r>
              <a:rPr lang="ru-RU" u="sng" dirty="0" smtClean="0"/>
              <a:t>файл Ресурсов </a:t>
            </a:r>
            <a:r>
              <a:rPr lang="en-US" u="sng" dirty="0" err="1" smtClean="0"/>
              <a:t>QT</a:t>
            </a:r>
            <a:endParaRPr lang="en-US" dirty="0"/>
          </a:p>
          <a:p>
            <a:r>
              <a:rPr lang="ru-RU" dirty="0" smtClean="0"/>
              <a:t>Открываем файл </a:t>
            </a:r>
            <a:r>
              <a:rPr lang="en-US" u="sng" dirty="0" err="1" smtClean="0"/>
              <a:t>Resources.qrc</a:t>
            </a:r>
            <a:r>
              <a:rPr lang="en-US" u="sng" dirty="0" smtClean="0"/>
              <a:t>   </a:t>
            </a:r>
            <a:r>
              <a:rPr lang="ru-RU" u="sng" dirty="0" smtClean="0"/>
              <a:t>Добавить префикс</a:t>
            </a:r>
            <a:r>
              <a:rPr lang="en-US" u="sng" dirty="0" smtClean="0"/>
              <a:t>…</a:t>
            </a:r>
            <a:r>
              <a:rPr lang="ru-RU" u="sng" dirty="0" smtClean="0"/>
              <a:t>  /</a:t>
            </a:r>
            <a:r>
              <a:rPr lang="en-US" u="sng" dirty="0" smtClean="0"/>
              <a:t>resources</a:t>
            </a:r>
          </a:p>
          <a:p>
            <a:r>
              <a:rPr lang="ru-RU" dirty="0" smtClean="0"/>
              <a:t>В папке с проектом создадим каталог </a:t>
            </a:r>
            <a:r>
              <a:rPr lang="en-US" u="sng" dirty="0" smtClean="0"/>
              <a:t>images </a:t>
            </a:r>
            <a:r>
              <a:rPr lang="ru-RU" dirty="0" smtClean="0"/>
              <a:t>и добавим туда наши изображения </a:t>
            </a:r>
            <a:r>
              <a:rPr lang="en-US" dirty="0" smtClean="0"/>
              <a:t>.</a:t>
            </a:r>
            <a:r>
              <a:rPr lang="en-US" dirty="0" err="1" smtClean="0"/>
              <a:t>png</a:t>
            </a:r>
            <a:endParaRPr lang="en-US" dirty="0" smtClean="0"/>
          </a:p>
          <a:p>
            <a:r>
              <a:rPr lang="ru-RU" dirty="0" smtClean="0"/>
              <a:t>В файле </a:t>
            </a:r>
            <a:r>
              <a:rPr lang="en-US" u="sng" dirty="0" err="1" smtClean="0"/>
              <a:t>Resources.qrc</a:t>
            </a:r>
            <a:r>
              <a:rPr lang="en-US" u="sng" dirty="0" smtClean="0"/>
              <a:t>   </a:t>
            </a:r>
            <a:r>
              <a:rPr lang="ru-RU" u="sng" dirty="0" smtClean="0"/>
              <a:t>добавить… файл… </a:t>
            </a:r>
            <a:r>
              <a:rPr lang="en-US" u="sng" dirty="0" smtClean="0"/>
              <a:t>images</a:t>
            </a:r>
            <a:r>
              <a:rPr lang="en-US" dirty="0" smtClean="0"/>
              <a:t>-&gt;</a:t>
            </a:r>
            <a:r>
              <a:rPr lang="en-US" dirty="0"/>
              <a:t> </a:t>
            </a:r>
            <a:r>
              <a:rPr lang="ru-RU" dirty="0" smtClean="0"/>
              <a:t>наши изображения</a:t>
            </a:r>
          </a:p>
          <a:p>
            <a:endParaRPr lang="ru-RU" dirty="0"/>
          </a:p>
          <a:p>
            <a:r>
              <a:rPr lang="ru-RU" dirty="0" smtClean="0"/>
              <a:t>Чтобы получить доступ к ресурсам, необходимо нажать пр. клавишей по файлу –</a:t>
            </a:r>
            <a:r>
              <a:rPr lang="en-US" dirty="0" smtClean="0"/>
              <a:t>&gt; </a:t>
            </a:r>
            <a:r>
              <a:rPr lang="ru-RU" u="sng" dirty="0" smtClean="0"/>
              <a:t>скопировать путь</a:t>
            </a:r>
            <a:endParaRPr lang="ru-RU" u="sng" dirty="0"/>
          </a:p>
          <a:p>
            <a:endParaRPr lang="ru-RU" u="sng" dirty="0" smtClean="0"/>
          </a:p>
          <a:p>
            <a:pPr algn="ctr"/>
            <a:r>
              <a:rPr lang="ru-RU" b="1" dirty="0" smtClean="0"/>
              <a:t>Добавление картинки</a:t>
            </a:r>
          </a:p>
          <a:p>
            <a:r>
              <a:rPr lang="ru-RU" dirty="0" smtClean="0"/>
              <a:t>При нажатии на ячейку в нее загружается соответствующая картинка – крестик или нолик.</a:t>
            </a:r>
          </a:p>
          <a:p>
            <a:r>
              <a:rPr lang="ru-RU" dirty="0" smtClean="0"/>
              <a:t>Только при условии, что эта ячейка свободна.</a:t>
            </a:r>
          </a:p>
          <a:p>
            <a:endParaRPr lang="en-US" dirty="0"/>
          </a:p>
          <a:p>
            <a:r>
              <a:rPr lang="en-US" dirty="0"/>
              <a:t>if (field-&gt;</a:t>
            </a:r>
            <a:r>
              <a:rPr lang="en-US" dirty="0" err="1"/>
              <a:t>cellEmpty</a:t>
            </a:r>
            <a:r>
              <a:rPr lang="en-US" dirty="0"/>
              <a:t>(x, y</a:t>
            </a:r>
            <a:r>
              <a:rPr lang="en-US" dirty="0" smtClean="0"/>
              <a:t>))</a:t>
            </a:r>
          </a:p>
          <a:p>
            <a:r>
              <a:rPr lang="en-US" dirty="0"/>
              <a:t>   labels[y][x].</a:t>
            </a:r>
            <a:r>
              <a:rPr lang="en-US" dirty="0" err="1"/>
              <a:t>setPixmap</a:t>
            </a:r>
            <a:r>
              <a:rPr lang="en-US" dirty="0"/>
              <a:t>(</a:t>
            </a:r>
            <a:r>
              <a:rPr lang="en-US" dirty="0" err="1"/>
              <a:t>QPixmap</a:t>
            </a:r>
            <a:r>
              <a:rPr lang="en-US" dirty="0"/>
              <a:t>(":/resources/images/cross.png</a:t>
            </a:r>
            <a:r>
              <a:rPr lang="en-US" dirty="0" smtClean="0"/>
              <a:t>"));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11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4035" y="418010"/>
            <a:ext cx="96926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класс </a:t>
            </a:r>
            <a:r>
              <a:rPr lang="en-US" sz="2400" b="1" dirty="0" err="1" smtClean="0"/>
              <a:t>MainWindow</a:t>
            </a:r>
            <a:endParaRPr lang="en-US" sz="2400" b="1" dirty="0" smtClean="0"/>
          </a:p>
          <a:p>
            <a:r>
              <a:rPr lang="en-US" dirty="0"/>
              <a:t>class </a:t>
            </a:r>
            <a:r>
              <a:rPr lang="en-US" dirty="0" err="1"/>
              <a:t>MainWindow</a:t>
            </a:r>
            <a:r>
              <a:rPr lang="en-US" dirty="0"/>
              <a:t> : public </a:t>
            </a:r>
            <a:r>
              <a:rPr lang="en-US" dirty="0" err="1"/>
              <a:t>QMainWindow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Q_OBJECT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public:</a:t>
            </a:r>
          </a:p>
          <a:p>
            <a:r>
              <a:rPr lang="en-US" dirty="0"/>
              <a:t>   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b="1" dirty="0"/>
              <a:t>private: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Field</a:t>
            </a:r>
            <a:r>
              <a:rPr lang="en-US" b="1" dirty="0">
                <a:solidFill>
                  <a:srgbClr val="FF0000"/>
                </a:solidFill>
              </a:rPr>
              <a:t>* field</a:t>
            </a:r>
            <a:r>
              <a:rPr lang="en-US" b="1" dirty="0" smtClean="0">
                <a:solidFill>
                  <a:srgbClr val="FF0000"/>
                </a:solidFill>
              </a:rPr>
              <a:t>;    </a:t>
            </a:r>
            <a:r>
              <a:rPr lang="en-US" b="1" dirty="0" smtClean="0"/>
              <a:t>	</a:t>
            </a:r>
            <a:r>
              <a:rPr lang="en-US" dirty="0" smtClean="0"/>
              <a:t>		</a:t>
            </a:r>
            <a:r>
              <a:rPr lang="ru-RU" dirty="0" smtClean="0"/>
              <a:t>	</a:t>
            </a:r>
            <a:r>
              <a:rPr lang="en-US" dirty="0" smtClean="0"/>
              <a:t>// </a:t>
            </a:r>
            <a:r>
              <a:rPr lang="ru-RU" i="1" dirty="0" smtClean="0"/>
              <a:t>класс поля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QLabel</a:t>
            </a:r>
            <a:r>
              <a:rPr lang="en-US" dirty="0"/>
              <a:t>** labels</a:t>
            </a:r>
            <a:r>
              <a:rPr lang="en-US" dirty="0" smtClean="0"/>
              <a:t>;</a:t>
            </a:r>
            <a:r>
              <a:rPr lang="ru-RU" dirty="0" smtClean="0"/>
              <a:t>				// </a:t>
            </a:r>
            <a:r>
              <a:rPr lang="ru-RU" i="1" dirty="0" smtClean="0"/>
              <a:t>двумерный массив ячеек</a:t>
            </a:r>
            <a:endParaRPr lang="en-US" dirty="0"/>
          </a:p>
          <a:p>
            <a:r>
              <a:rPr lang="en-US" dirty="0"/>
              <a:t>    bool </a:t>
            </a:r>
            <a:r>
              <a:rPr lang="en-US" dirty="0" err="1"/>
              <a:t>playerCross</a:t>
            </a:r>
            <a:r>
              <a:rPr lang="en-US" dirty="0"/>
              <a:t>;   </a:t>
            </a:r>
            <a:r>
              <a:rPr lang="ru-RU" dirty="0" smtClean="0"/>
              <a:t>			</a:t>
            </a:r>
            <a:r>
              <a:rPr lang="en-US" dirty="0" smtClean="0"/>
              <a:t>// </a:t>
            </a:r>
            <a:r>
              <a:rPr lang="ru-RU" i="1" dirty="0"/>
              <a:t>очередь хода</a:t>
            </a:r>
          </a:p>
          <a:p>
            <a:r>
              <a:rPr lang="ru-RU" dirty="0"/>
              <a:t>    </a:t>
            </a:r>
            <a:r>
              <a:rPr lang="en-US" dirty="0" err="1"/>
              <a:t>int</a:t>
            </a:r>
            <a:r>
              <a:rPr lang="en-US" dirty="0"/>
              <a:t> checks;         </a:t>
            </a:r>
            <a:r>
              <a:rPr lang="ru-RU" dirty="0" smtClean="0"/>
              <a:t>				</a:t>
            </a:r>
            <a:r>
              <a:rPr lang="en-US" dirty="0" smtClean="0"/>
              <a:t>// </a:t>
            </a:r>
            <a:r>
              <a:rPr lang="ru-RU" i="1" dirty="0"/>
              <a:t>количество ходов</a:t>
            </a:r>
          </a:p>
          <a:p>
            <a:r>
              <a:rPr lang="ru-RU" dirty="0"/>
              <a:t>    </a:t>
            </a:r>
            <a:r>
              <a:rPr lang="en-US" dirty="0"/>
              <a:t>void </a:t>
            </a:r>
            <a:r>
              <a:rPr lang="en-US" dirty="0" err="1"/>
              <a:t>paintEvent</a:t>
            </a:r>
            <a:r>
              <a:rPr lang="en-US" dirty="0"/>
              <a:t>(</a:t>
            </a:r>
            <a:r>
              <a:rPr lang="en-US" dirty="0" err="1"/>
              <a:t>QPaintEvent</a:t>
            </a:r>
            <a:r>
              <a:rPr lang="en-US" dirty="0"/>
              <a:t>* e</a:t>
            </a:r>
            <a:r>
              <a:rPr lang="en-US" dirty="0" smtClean="0"/>
              <a:t>);</a:t>
            </a:r>
            <a:r>
              <a:rPr lang="ru-RU" dirty="0" smtClean="0"/>
              <a:t>		// </a:t>
            </a:r>
            <a:r>
              <a:rPr lang="ru-RU" i="1" dirty="0" smtClean="0"/>
              <a:t>рисование</a:t>
            </a:r>
            <a:endParaRPr lang="en-US" dirty="0"/>
          </a:p>
          <a:p>
            <a:r>
              <a:rPr lang="en-US" dirty="0"/>
              <a:t>    void </a:t>
            </a:r>
            <a:r>
              <a:rPr lang="en-US" dirty="0" err="1"/>
              <a:t>mousePressEvent</a:t>
            </a:r>
            <a:r>
              <a:rPr lang="en-US" dirty="0"/>
              <a:t>(</a:t>
            </a:r>
            <a:r>
              <a:rPr lang="en-US" dirty="0" err="1"/>
              <a:t>QMouseEvent</a:t>
            </a:r>
            <a:r>
              <a:rPr lang="en-US" dirty="0"/>
              <a:t> *e</a:t>
            </a:r>
            <a:r>
              <a:rPr lang="en-US" dirty="0" smtClean="0"/>
              <a:t>);</a:t>
            </a:r>
            <a:r>
              <a:rPr lang="ru-RU" dirty="0" smtClean="0"/>
              <a:t>	// </a:t>
            </a:r>
            <a:r>
              <a:rPr lang="ru-RU" i="1" dirty="0" smtClean="0"/>
              <a:t>нажатие на кнопку  мыши</a:t>
            </a:r>
            <a:endParaRPr lang="en-US" dirty="0"/>
          </a:p>
          <a:p>
            <a:r>
              <a:rPr lang="en-US" dirty="0"/>
              <a:t>private slots:</a:t>
            </a:r>
          </a:p>
          <a:p>
            <a:r>
              <a:rPr lang="en-US" dirty="0"/>
              <a:t>    void </a:t>
            </a:r>
            <a:r>
              <a:rPr lang="en-US" dirty="0" err="1"/>
              <a:t>playAgain</a:t>
            </a:r>
            <a:r>
              <a:rPr lang="en-US" dirty="0" smtClean="0"/>
              <a:t>();</a:t>
            </a:r>
            <a:r>
              <a:rPr lang="ru-RU" dirty="0" smtClean="0"/>
              <a:t>				// </a:t>
            </a:r>
            <a:r>
              <a:rPr lang="ru-RU" i="1" dirty="0" smtClean="0"/>
              <a:t>играть заново</a:t>
            </a:r>
            <a:r>
              <a:rPr lang="en-US" i="1" dirty="0" smtClean="0"/>
              <a:t> </a:t>
            </a:r>
            <a:endParaRPr lang="en-US" dirty="0"/>
          </a:p>
          <a:p>
            <a:r>
              <a:rPr lang="en-US" dirty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9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457200"/>
            <a:ext cx="1058499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С чего начинается программа</a:t>
            </a:r>
            <a:endParaRPr lang="ru-RU" b="1" dirty="0" smtClean="0"/>
          </a:p>
          <a:p>
            <a:endParaRPr lang="ru-RU" sz="1600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setFixedSize</a:t>
            </a:r>
            <a:r>
              <a:rPr lang="en-US" dirty="0" smtClean="0"/>
              <a:t>(250</a:t>
            </a:r>
            <a:r>
              <a:rPr lang="en-US" dirty="0"/>
              <a:t>, 350);</a:t>
            </a:r>
          </a:p>
          <a:p>
            <a:r>
              <a:rPr lang="en-US" dirty="0"/>
              <a:t>    </a:t>
            </a:r>
            <a:r>
              <a:rPr lang="en-US" dirty="0" err="1"/>
              <a:t>setWindowTitle</a:t>
            </a:r>
            <a:r>
              <a:rPr lang="en-US" dirty="0"/>
              <a:t>("</a:t>
            </a:r>
            <a:r>
              <a:rPr lang="ru-RU" dirty="0"/>
              <a:t>Крестики-нолики");</a:t>
            </a:r>
          </a:p>
          <a:p>
            <a:endParaRPr lang="ru-RU" dirty="0"/>
          </a:p>
          <a:p>
            <a:r>
              <a:rPr lang="ru-RU" dirty="0"/>
              <a:t>    </a:t>
            </a:r>
            <a:r>
              <a:rPr lang="en-US" dirty="0" err="1"/>
              <a:t>playerCross</a:t>
            </a:r>
            <a:r>
              <a:rPr lang="en-US" dirty="0"/>
              <a:t> = true</a:t>
            </a:r>
            <a:r>
              <a:rPr lang="en-US" dirty="0" smtClean="0"/>
              <a:t>;</a:t>
            </a:r>
            <a:r>
              <a:rPr lang="ru-RU" dirty="0" smtClean="0"/>
              <a:t>				// </a:t>
            </a:r>
            <a:r>
              <a:rPr lang="ru-RU" i="1" dirty="0" smtClean="0"/>
              <a:t>задаем очередность хода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ui</a:t>
            </a:r>
            <a:r>
              <a:rPr lang="en-US" dirty="0"/>
              <a:t>-&gt;</a:t>
            </a:r>
            <a:r>
              <a:rPr lang="en-US" dirty="0" err="1"/>
              <a:t>statusBar</a:t>
            </a:r>
            <a:r>
              <a:rPr lang="en-US" dirty="0"/>
              <a:t>-&gt;</a:t>
            </a:r>
            <a:r>
              <a:rPr lang="en-US" dirty="0" err="1"/>
              <a:t>showMessage</a:t>
            </a:r>
            <a:r>
              <a:rPr lang="en-US" dirty="0"/>
              <a:t>("</a:t>
            </a:r>
            <a:r>
              <a:rPr lang="ru-RU" dirty="0"/>
              <a:t>Ходит крестик</a:t>
            </a:r>
            <a:r>
              <a:rPr lang="ru-RU" dirty="0" smtClean="0"/>
              <a:t>");	// </a:t>
            </a:r>
            <a:r>
              <a:rPr lang="ru-RU" i="1" dirty="0" smtClean="0"/>
              <a:t>выводим сообщение внизу</a:t>
            </a:r>
            <a:endParaRPr lang="ru-RU" dirty="0"/>
          </a:p>
          <a:p>
            <a:r>
              <a:rPr lang="ru-RU" dirty="0"/>
              <a:t>    </a:t>
            </a:r>
            <a:r>
              <a:rPr lang="en-US" dirty="0"/>
              <a:t>checks = 0</a:t>
            </a:r>
            <a:r>
              <a:rPr lang="en-US" dirty="0" smtClean="0"/>
              <a:t>;</a:t>
            </a:r>
            <a:r>
              <a:rPr lang="ru-RU" dirty="0" smtClean="0"/>
              <a:t>				// </a:t>
            </a:r>
            <a:r>
              <a:rPr lang="ru-RU" i="1" dirty="0" smtClean="0"/>
              <a:t>количество ходов</a:t>
            </a:r>
            <a:endParaRPr lang="en-US" dirty="0"/>
          </a:p>
          <a:p>
            <a:r>
              <a:rPr lang="en-US" dirty="0"/>
              <a:t>    field = new Field</a:t>
            </a:r>
            <a:r>
              <a:rPr lang="en-US" dirty="0" smtClean="0"/>
              <a:t>("");</a:t>
            </a:r>
            <a:r>
              <a:rPr lang="ru-RU" dirty="0" smtClean="0"/>
              <a:t>			// </a:t>
            </a:r>
            <a:r>
              <a:rPr lang="ru-RU" i="1" dirty="0" smtClean="0"/>
              <a:t>создаем поле (???)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//-------</a:t>
            </a:r>
            <a:r>
              <a:rPr lang="ru-RU" dirty="0" smtClean="0"/>
              <a:t>создание динамических объектов, хранящих в себе картинки</a:t>
            </a:r>
          </a:p>
          <a:p>
            <a:r>
              <a:rPr lang="ru-RU" dirty="0" smtClean="0"/>
              <a:t>    //------слайд 9</a:t>
            </a:r>
          </a:p>
          <a:p>
            <a:endParaRPr lang="en-US" dirty="0"/>
          </a:p>
          <a:p>
            <a:r>
              <a:rPr lang="en-US" dirty="0"/>
              <a:t>    connect(</a:t>
            </a:r>
            <a:r>
              <a:rPr lang="en-US" dirty="0" err="1"/>
              <a:t>ui</a:t>
            </a:r>
            <a:r>
              <a:rPr lang="en-US" dirty="0"/>
              <a:t>-&gt;but, SIGNAL(clicked(bool)), this, SLOT(</a:t>
            </a:r>
            <a:r>
              <a:rPr lang="en-US" dirty="0" err="1"/>
              <a:t>playAgain</a:t>
            </a:r>
            <a:r>
              <a:rPr lang="en-US" dirty="0" smtClean="0"/>
              <a:t>()));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</a:p>
          <a:p>
            <a:r>
              <a:rPr lang="ru-RU" dirty="0"/>
              <a:t> </a:t>
            </a:r>
            <a:r>
              <a:rPr lang="ru-RU" dirty="0" smtClean="0"/>
              <a:t>   //----чтобы нарисовать разметку, нужно вызвать функцию </a:t>
            </a:r>
            <a:r>
              <a:rPr lang="en-US" i="1" dirty="0" err="1" smtClean="0"/>
              <a:t>paintEvent</a:t>
            </a:r>
            <a:r>
              <a:rPr lang="en-US" i="1" dirty="0" smtClean="0"/>
              <a:t> (</a:t>
            </a:r>
            <a:r>
              <a:rPr lang="ru-RU" i="1" dirty="0" smtClean="0"/>
              <a:t>слайд 10)</a:t>
            </a:r>
            <a:endParaRPr lang="en-US" dirty="0"/>
          </a:p>
          <a:p>
            <a:r>
              <a:rPr lang="en-US" dirty="0"/>
              <a:t>    repaint();</a:t>
            </a:r>
          </a:p>
          <a:p>
            <a:endParaRPr lang="en-US" sz="1600" dirty="0" smtClean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914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457200"/>
            <a:ext cx="1058499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Функция </a:t>
            </a:r>
            <a:r>
              <a:rPr lang="en-US" sz="2800" b="1" dirty="0" err="1" smtClean="0"/>
              <a:t>PlayAgain</a:t>
            </a:r>
            <a:endParaRPr lang="ru-RU" b="1" dirty="0" smtClean="0"/>
          </a:p>
          <a:p>
            <a:endParaRPr lang="ru-RU" sz="1600" dirty="0" smtClean="0"/>
          </a:p>
          <a:p>
            <a:r>
              <a:rPr lang="ru-RU" dirty="0" smtClean="0"/>
              <a:t>  </a:t>
            </a:r>
            <a:r>
              <a:rPr lang="en-US" dirty="0" smtClean="0"/>
              <a:t>//-----</a:t>
            </a:r>
            <a:r>
              <a:rPr lang="ru-RU" dirty="0" smtClean="0"/>
              <a:t>очистить старые картинки------------------  </a:t>
            </a:r>
            <a:endParaRPr lang="en-US" dirty="0" smtClean="0"/>
          </a:p>
          <a:p>
            <a:r>
              <a:rPr lang="en-US" dirty="0" smtClean="0"/>
              <a:t>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0; j &lt; 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labels[j][</a:t>
            </a:r>
            <a:r>
              <a:rPr lang="en-US" dirty="0" err="1"/>
              <a:t>i</a:t>
            </a:r>
            <a:r>
              <a:rPr lang="en-US" dirty="0"/>
              <a:t>].clear();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playerCross</a:t>
            </a:r>
            <a:r>
              <a:rPr lang="en-US" dirty="0"/>
              <a:t> = true</a:t>
            </a:r>
            <a:r>
              <a:rPr lang="en-US" dirty="0" smtClean="0"/>
              <a:t>;</a:t>
            </a:r>
            <a:r>
              <a:rPr lang="ru-RU" dirty="0" smtClean="0"/>
              <a:t>				//</a:t>
            </a:r>
            <a:r>
              <a:rPr lang="ru-RU" i="1" dirty="0" smtClean="0"/>
              <a:t> опять первым ходит крестик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ui</a:t>
            </a:r>
            <a:r>
              <a:rPr lang="en-US" dirty="0"/>
              <a:t>-&gt;</a:t>
            </a:r>
            <a:r>
              <a:rPr lang="en-US" dirty="0" err="1"/>
              <a:t>statusBar</a:t>
            </a:r>
            <a:r>
              <a:rPr lang="en-US" dirty="0"/>
              <a:t>-&gt;</a:t>
            </a:r>
            <a:r>
              <a:rPr lang="en-US" dirty="0" err="1"/>
              <a:t>showMessage</a:t>
            </a:r>
            <a:r>
              <a:rPr lang="en-US" dirty="0"/>
              <a:t>("</a:t>
            </a:r>
            <a:r>
              <a:rPr lang="ru-RU" dirty="0"/>
              <a:t>Ходит крестик");</a:t>
            </a:r>
          </a:p>
          <a:p>
            <a:r>
              <a:rPr lang="ru-RU" dirty="0"/>
              <a:t>    </a:t>
            </a:r>
            <a:r>
              <a:rPr lang="en-US" dirty="0"/>
              <a:t>checks = 0</a:t>
            </a:r>
            <a:r>
              <a:rPr lang="en-US" dirty="0" smtClean="0"/>
              <a:t>;</a:t>
            </a:r>
            <a:r>
              <a:rPr lang="ru-RU" dirty="0" smtClean="0"/>
              <a:t>				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QString</a:t>
            </a:r>
            <a:r>
              <a:rPr lang="en-US" dirty="0"/>
              <a:t> path = </a:t>
            </a:r>
            <a:r>
              <a:rPr lang="en-US" dirty="0" smtClean="0"/>
              <a:t>"";</a:t>
            </a:r>
            <a:r>
              <a:rPr lang="ru-RU" dirty="0" smtClean="0"/>
              <a:t>		// </a:t>
            </a:r>
            <a:r>
              <a:rPr lang="ru-RU" i="1" dirty="0" smtClean="0"/>
              <a:t>изначально путь к файлу пустой</a:t>
            </a:r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ui</a:t>
            </a:r>
            <a:r>
              <a:rPr lang="en-US" dirty="0"/>
              <a:t>-&gt;save-&gt;</a:t>
            </a:r>
            <a:r>
              <a:rPr lang="en-US" dirty="0" err="1"/>
              <a:t>checkState</a:t>
            </a:r>
            <a:r>
              <a:rPr lang="en-US" dirty="0" smtClean="0"/>
              <a:t>())</a:t>
            </a:r>
            <a:r>
              <a:rPr lang="ru-RU" dirty="0" smtClean="0"/>
              <a:t>		// </a:t>
            </a:r>
            <a:r>
              <a:rPr lang="ru-RU" i="1" dirty="0" smtClean="0"/>
              <a:t>но если стоит галочка, то вызываем диалог. окно </a:t>
            </a:r>
            <a:endParaRPr lang="en-US" dirty="0"/>
          </a:p>
          <a:p>
            <a:r>
              <a:rPr lang="en-US" dirty="0"/>
              <a:t>        path = </a:t>
            </a:r>
            <a:r>
              <a:rPr lang="en-US" dirty="0" err="1"/>
              <a:t>QFileDialog</a:t>
            </a:r>
            <a:r>
              <a:rPr lang="en-US" dirty="0"/>
              <a:t>::</a:t>
            </a:r>
            <a:r>
              <a:rPr lang="en-US" dirty="0" err="1"/>
              <a:t>getOpenFileName</a:t>
            </a:r>
            <a:r>
              <a:rPr lang="en-US" dirty="0"/>
              <a:t>(this, </a:t>
            </a:r>
            <a:r>
              <a:rPr lang="en-US" dirty="0" err="1"/>
              <a:t>tr</a:t>
            </a:r>
            <a:r>
              <a:rPr lang="en-US" dirty="0"/>
              <a:t>("</a:t>
            </a:r>
            <a:r>
              <a:rPr lang="ru-RU" dirty="0"/>
              <a:t>Сохранять результаты в файл"),</a:t>
            </a:r>
          </a:p>
          <a:p>
            <a:r>
              <a:rPr lang="ru-RU" dirty="0"/>
              <a:t>                                            "", </a:t>
            </a:r>
            <a:r>
              <a:rPr lang="en-US" dirty="0" err="1"/>
              <a:t>tr</a:t>
            </a:r>
            <a:r>
              <a:rPr lang="en-US" dirty="0"/>
              <a:t>("</a:t>
            </a:r>
            <a:r>
              <a:rPr lang="en-US" dirty="0" err="1"/>
              <a:t>TextFiles</a:t>
            </a:r>
            <a:r>
              <a:rPr lang="en-US" dirty="0"/>
              <a:t> (*.txt)"));</a:t>
            </a:r>
          </a:p>
          <a:p>
            <a:endParaRPr lang="en-US" dirty="0"/>
          </a:p>
          <a:p>
            <a:r>
              <a:rPr lang="en-US" dirty="0"/>
              <a:t>    delete field</a:t>
            </a:r>
            <a:r>
              <a:rPr lang="en-US" dirty="0" smtClean="0"/>
              <a:t>;</a:t>
            </a:r>
            <a:r>
              <a:rPr lang="ru-RU" dirty="0" smtClean="0"/>
              <a:t>			// </a:t>
            </a:r>
            <a:r>
              <a:rPr lang="ru-RU" i="1" dirty="0" smtClean="0"/>
              <a:t>удаляем старое поле</a:t>
            </a:r>
            <a:endParaRPr lang="en-US" dirty="0"/>
          </a:p>
          <a:p>
            <a:r>
              <a:rPr lang="en-US" dirty="0"/>
              <a:t>    field = new Field(path</a:t>
            </a:r>
            <a:r>
              <a:rPr lang="en-US" dirty="0" smtClean="0"/>
              <a:t>);</a:t>
            </a:r>
            <a:r>
              <a:rPr lang="ru-RU" dirty="0" smtClean="0"/>
              <a:t>		// </a:t>
            </a:r>
            <a:r>
              <a:rPr lang="ru-RU" i="1" dirty="0" smtClean="0"/>
              <a:t>и создаем новое</a:t>
            </a:r>
            <a:endParaRPr lang="en-US" sz="1600" dirty="0" smtClean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264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365760"/>
            <a:ext cx="105849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класс </a:t>
            </a:r>
            <a:r>
              <a:rPr lang="en-US" sz="2400" b="1" dirty="0" smtClean="0"/>
              <a:t>Field</a:t>
            </a:r>
          </a:p>
          <a:p>
            <a:endParaRPr lang="ru-RU" dirty="0"/>
          </a:p>
          <a:p>
            <a:r>
              <a:rPr lang="en-US" dirty="0" smtClean="0"/>
              <a:t>class </a:t>
            </a:r>
            <a:r>
              <a:rPr lang="en-US" dirty="0"/>
              <a:t>Field</a:t>
            </a:r>
          </a:p>
          <a:p>
            <a:r>
              <a:rPr lang="en-US" dirty="0"/>
              <a:t>{</a:t>
            </a:r>
          </a:p>
          <a:p>
            <a:r>
              <a:rPr lang="en-US" b="1" dirty="0"/>
              <a:t>private: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mas[3][3</a:t>
            </a:r>
            <a:r>
              <a:rPr lang="en-US" dirty="0" smtClean="0"/>
              <a:t>];			// </a:t>
            </a:r>
            <a:r>
              <a:rPr lang="ru-RU" i="1" dirty="0" smtClean="0"/>
              <a:t>наше поле 3х3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QFile</a:t>
            </a:r>
            <a:r>
              <a:rPr lang="en-US" dirty="0"/>
              <a:t>* file</a:t>
            </a:r>
            <a:r>
              <a:rPr lang="en-US" dirty="0" smtClean="0"/>
              <a:t>;</a:t>
            </a:r>
            <a:r>
              <a:rPr lang="ru-RU" dirty="0" smtClean="0"/>
              <a:t>			// </a:t>
            </a:r>
            <a:r>
              <a:rPr lang="ru-RU" i="1" dirty="0" smtClean="0"/>
              <a:t>сохранение информации в файл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QString</a:t>
            </a:r>
            <a:r>
              <a:rPr lang="en-US" dirty="0"/>
              <a:t> path</a:t>
            </a:r>
            <a:r>
              <a:rPr lang="en-US" dirty="0" smtClean="0"/>
              <a:t>;</a:t>
            </a:r>
            <a:r>
              <a:rPr lang="ru-RU" dirty="0" smtClean="0"/>
              <a:t>			// </a:t>
            </a:r>
            <a:r>
              <a:rPr lang="ru-RU" i="1" dirty="0" smtClean="0"/>
              <a:t>путь к этому файлу</a:t>
            </a:r>
            <a:endParaRPr lang="en-US" dirty="0"/>
          </a:p>
          <a:p>
            <a:r>
              <a:rPr lang="en-US" b="1" dirty="0"/>
              <a:t>public:</a:t>
            </a:r>
          </a:p>
          <a:p>
            <a:r>
              <a:rPr lang="en-US" dirty="0"/>
              <a:t>    Field(</a:t>
            </a:r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  <a:r>
              <a:rPr lang="ru-RU" dirty="0" smtClean="0"/>
              <a:t>			// </a:t>
            </a:r>
            <a:r>
              <a:rPr lang="ru-RU" i="1" dirty="0" smtClean="0"/>
              <a:t>конструктор принимает путь к файлу</a:t>
            </a:r>
            <a:endParaRPr lang="en-US" dirty="0"/>
          </a:p>
          <a:p>
            <a:r>
              <a:rPr lang="en-US" dirty="0"/>
              <a:t>    bool </a:t>
            </a:r>
            <a:r>
              <a:rPr lang="en-US" dirty="0" err="1"/>
              <a:t>cellEmpty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);</a:t>
            </a:r>
            <a:r>
              <a:rPr lang="ru-RU" dirty="0" smtClean="0"/>
              <a:t>			// </a:t>
            </a:r>
            <a:r>
              <a:rPr lang="ru-RU" i="1" dirty="0" smtClean="0"/>
              <a:t>проверка: свободна ли </a:t>
            </a:r>
            <a:r>
              <a:rPr lang="ru-RU" b="1" i="1" dirty="0" smtClean="0">
                <a:solidFill>
                  <a:srgbClr val="FF0000"/>
                </a:solidFill>
              </a:rPr>
              <a:t>ячейка </a:t>
            </a:r>
            <a:r>
              <a:rPr lang="en-US" b="1" i="1" dirty="0" smtClean="0">
                <a:solidFill>
                  <a:srgbClr val="FF0000"/>
                </a:solidFill>
              </a:rPr>
              <a:t>x y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    bool </a:t>
            </a:r>
            <a:r>
              <a:rPr lang="en-US" dirty="0" err="1"/>
              <a:t>gameOver</a:t>
            </a:r>
            <a:r>
              <a:rPr lang="en-US" dirty="0" smtClean="0"/>
              <a:t>();		</a:t>
            </a:r>
            <a:r>
              <a:rPr lang="ru-RU" dirty="0" smtClean="0"/>
              <a:t>	// </a:t>
            </a:r>
            <a:r>
              <a:rPr lang="ru-RU" i="1" dirty="0" smtClean="0"/>
              <a:t>проверка: окончена ли игра</a:t>
            </a:r>
            <a:endParaRPr lang="en-US" dirty="0"/>
          </a:p>
          <a:p>
            <a:r>
              <a:rPr lang="en-US" dirty="0"/>
              <a:t>    void </a:t>
            </a:r>
            <a:r>
              <a:rPr lang="en-US" dirty="0" err="1"/>
              <a:t>setMark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bool player</a:t>
            </a:r>
            <a:r>
              <a:rPr lang="en-US" dirty="0" smtClean="0"/>
              <a:t>);</a:t>
            </a:r>
            <a:r>
              <a:rPr lang="ru-RU" dirty="0" smtClean="0"/>
              <a:t>	// </a:t>
            </a:r>
            <a:r>
              <a:rPr lang="ru-RU" i="1" dirty="0" smtClean="0"/>
              <a:t>поставить в ячейку </a:t>
            </a:r>
            <a:r>
              <a:rPr lang="en-US" i="1" dirty="0" smtClean="0"/>
              <a:t>x y </a:t>
            </a:r>
            <a:r>
              <a:rPr lang="ru-RU" i="1" dirty="0" smtClean="0"/>
              <a:t>либо крести, либо нолик</a:t>
            </a:r>
            <a:endParaRPr lang="en-US" dirty="0"/>
          </a:p>
          <a:p>
            <a:r>
              <a:rPr lang="en-US" dirty="0"/>
              <a:t>    ~Field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0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7080" y="292274"/>
            <a:ext cx="557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Поле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81051" y="790003"/>
            <a:ext cx="687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    пустая клетка – </a:t>
            </a:r>
            <a:r>
              <a:rPr lang="ru-RU" b="1" dirty="0" smtClean="0"/>
              <a:t>0         </a:t>
            </a:r>
            <a:r>
              <a:rPr lang="ru-RU" dirty="0" smtClean="0"/>
              <a:t>нолик – </a:t>
            </a:r>
            <a:r>
              <a:rPr lang="ru-RU" b="1" dirty="0" smtClean="0"/>
              <a:t>1              </a:t>
            </a:r>
            <a:r>
              <a:rPr lang="ru-RU" dirty="0" smtClean="0"/>
              <a:t>крестик – </a:t>
            </a:r>
            <a:r>
              <a:rPr lang="ru-RU" b="1" dirty="0" smtClean="0"/>
              <a:t>5???</a:t>
            </a:r>
            <a:endParaRPr lang="ru-RU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93" y="1197959"/>
            <a:ext cx="2333625" cy="24098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37" y="1197959"/>
            <a:ext cx="2381250" cy="24288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87" y="3850957"/>
            <a:ext cx="2400300" cy="24479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67" y="3850957"/>
            <a:ext cx="2352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365760"/>
            <a:ext cx="10584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Дополнительная функция </a:t>
            </a:r>
            <a:r>
              <a:rPr lang="en-US" sz="2400" b="1" dirty="0" err="1" smtClean="0"/>
              <a:t>toCell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c)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ru-RU" i="1" dirty="0" smtClean="0"/>
              <a:t>переводит координату в номер ячейки (либо по горизонтали, либо по вертикали)</a:t>
            </a:r>
            <a:endParaRPr lang="en-US" dirty="0" smtClean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toCell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)    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b="1" dirty="0"/>
              <a:t>c</a:t>
            </a:r>
            <a:r>
              <a:rPr lang="en-US" dirty="0"/>
              <a:t> &gt; 0 &amp;&amp; </a:t>
            </a:r>
            <a:r>
              <a:rPr lang="en-US" b="1" dirty="0"/>
              <a:t>c</a:t>
            </a:r>
            <a:r>
              <a:rPr lang="en-US" dirty="0"/>
              <a:t> &lt; 80)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    if (</a:t>
            </a:r>
            <a:r>
              <a:rPr lang="en-US" b="1" dirty="0"/>
              <a:t>c </a:t>
            </a:r>
            <a:r>
              <a:rPr lang="en-US" dirty="0"/>
              <a:t>&gt; 85 &amp;&amp; </a:t>
            </a:r>
            <a:r>
              <a:rPr lang="en-US" b="1" dirty="0"/>
              <a:t>c</a:t>
            </a:r>
            <a:r>
              <a:rPr lang="en-US" dirty="0"/>
              <a:t> &lt; 165)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if (</a:t>
            </a:r>
            <a:r>
              <a:rPr lang="en-US" b="1" dirty="0"/>
              <a:t>c </a:t>
            </a:r>
            <a:r>
              <a:rPr lang="en-US" dirty="0"/>
              <a:t>&gt; 170 &amp;&amp; </a:t>
            </a:r>
            <a:r>
              <a:rPr lang="en-US" b="1" dirty="0"/>
              <a:t>c</a:t>
            </a:r>
            <a:r>
              <a:rPr lang="en-US" dirty="0"/>
              <a:t> &lt; 250)</a:t>
            </a:r>
          </a:p>
          <a:p>
            <a:r>
              <a:rPr lang="en-US" dirty="0"/>
              <a:t>        return 2;</a:t>
            </a:r>
          </a:p>
          <a:p>
            <a:r>
              <a:rPr lang="en-US" dirty="0"/>
              <a:t>    return -1;          // </a:t>
            </a:r>
            <a:r>
              <a:rPr lang="en-US" i="1" dirty="0" err="1"/>
              <a:t>вне</a:t>
            </a:r>
            <a:r>
              <a:rPr lang="en-US" i="1" dirty="0"/>
              <a:t> </a:t>
            </a:r>
            <a:r>
              <a:rPr lang="en-US" i="1" dirty="0" err="1"/>
              <a:t>поля</a:t>
            </a:r>
            <a:endParaRPr lang="en-US" i="1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3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7080" y="344526"/>
            <a:ext cx="557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Файл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40971" y="867746"/>
            <a:ext cx="10162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Field::Field(</a:t>
            </a:r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// </a:t>
            </a:r>
            <a:r>
              <a:rPr lang="ru-RU" i="1" dirty="0" smtClean="0"/>
              <a:t>изначально поле пустое – все ячейки 0</a:t>
            </a:r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j = 0; j &lt; 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mas[j][</a:t>
            </a:r>
            <a:r>
              <a:rPr lang="en-US" dirty="0" err="1"/>
              <a:t>i</a:t>
            </a:r>
            <a:r>
              <a:rPr lang="en-US" dirty="0"/>
              <a:t>] = 0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</a:t>
            </a:r>
            <a:r>
              <a:rPr lang="en-US" dirty="0" smtClean="0"/>
              <a:t>// </a:t>
            </a:r>
            <a:r>
              <a:rPr lang="en-US" b="1" i="1" dirty="0" err="1" smtClean="0"/>
              <a:t>str</a:t>
            </a:r>
            <a:r>
              <a:rPr lang="en-US" b="1" i="1" dirty="0" smtClean="0"/>
              <a:t> - </a:t>
            </a:r>
            <a:r>
              <a:rPr lang="ru-RU" i="1" dirty="0" smtClean="0"/>
              <a:t>путь</a:t>
            </a:r>
            <a:endParaRPr lang="en-US" i="1" dirty="0"/>
          </a:p>
          <a:p>
            <a:r>
              <a:rPr lang="ru-RU" dirty="0" smtClean="0"/>
              <a:t>   </a:t>
            </a:r>
            <a:r>
              <a:rPr lang="en-US" dirty="0" smtClean="0"/>
              <a:t>if (</a:t>
            </a:r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!= "")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file = new </a:t>
            </a:r>
            <a:r>
              <a:rPr lang="en-US" dirty="0" err="1" smtClean="0"/>
              <a:t>QFile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			// </a:t>
            </a:r>
            <a:r>
              <a:rPr lang="ru-RU" i="1" dirty="0" smtClean="0"/>
              <a:t>создать файл по пути </a:t>
            </a:r>
            <a:r>
              <a:rPr lang="en-US" i="1" dirty="0" err="1" smtClean="0"/>
              <a:t>str</a:t>
            </a:r>
            <a:endParaRPr lang="en-US" dirty="0"/>
          </a:p>
          <a:p>
            <a:r>
              <a:rPr lang="en-US" dirty="0"/>
              <a:t>        file-&gt;open(</a:t>
            </a:r>
            <a:r>
              <a:rPr lang="en-US" dirty="0" err="1"/>
              <a:t>QFile</a:t>
            </a:r>
            <a:r>
              <a:rPr lang="en-US" dirty="0"/>
              <a:t>::Append</a:t>
            </a:r>
            <a:r>
              <a:rPr lang="en-US" dirty="0" smtClean="0"/>
              <a:t>);</a:t>
            </a:r>
            <a:r>
              <a:rPr lang="ru-RU" dirty="0" smtClean="0"/>
              <a:t>		//</a:t>
            </a:r>
            <a:r>
              <a:rPr lang="ru-RU" i="1" dirty="0" smtClean="0"/>
              <a:t>открыть на добавление в конец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QTextStream</a:t>
            </a:r>
            <a:r>
              <a:rPr lang="en-US" dirty="0"/>
              <a:t> out(file</a:t>
            </a:r>
            <a:r>
              <a:rPr lang="en-US" dirty="0" smtClean="0"/>
              <a:t>);</a:t>
            </a:r>
            <a:r>
              <a:rPr lang="ru-RU" dirty="0" smtClean="0"/>
              <a:t>		   	// </a:t>
            </a:r>
            <a:r>
              <a:rPr lang="ru-RU" i="1" dirty="0" smtClean="0"/>
              <a:t>создать текстовый поток, привязанный к файлу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/>
              <a:t>time = </a:t>
            </a:r>
            <a:r>
              <a:rPr lang="en-US" dirty="0" err="1"/>
              <a:t>QDateTime</a:t>
            </a:r>
            <a:r>
              <a:rPr lang="en-US" dirty="0"/>
              <a:t>::</a:t>
            </a:r>
            <a:r>
              <a:rPr lang="en-US" dirty="0" err="1"/>
              <a:t>currentDateTime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("</a:t>
            </a:r>
            <a:r>
              <a:rPr lang="en-US" dirty="0" err="1"/>
              <a:t>dd.MM.yyyy</a:t>
            </a:r>
            <a:r>
              <a:rPr lang="en-US" dirty="0"/>
              <a:t> </a:t>
            </a:r>
            <a:r>
              <a:rPr lang="en-US" dirty="0" err="1"/>
              <a:t>hh:mm</a:t>
            </a:r>
            <a:r>
              <a:rPr lang="en-US" dirty="0"/>
              <a:t>");</a:t>
            </a:r>
          </a:p>
          <a:p>
            <a:r>
              <a:rPr lang="en-US" dirty="0"/>
              <a:t>        out &lt;&lt; time &lt;&lt; "\r\n</a:t>
            </a:r>
            <a:r>
              <a:rPr lang="en-US" dirty="0" smtClean="0"/>
              <a:t>";</a:t>
            </a:r>
            <a:r>
              <a:rPr lang="ru-RU" dirty="0" smtClean="0"/>
              <a:t>			// </a:t>
            </a:r>
            <a:r>
              <a:rPr lang="ru-RU" i="1" dirty="0" smtClean="0"/>
              <a:t>вывод в текстовый поток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file = NULL;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0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362" y="312242"/>
            <a:ext cx="9651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Тестирование 1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362" y="1081683"/>
            <a:ext cx="10620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1. С </a:t>
            </a:r>
            <a:r>
              <a:rPr lang="ru-RU" b="1" dirty="0"/>
              <a:t>помощью какого метода можно узнать адрес </a:t>
            </a:r>
            <a:r>
              <a:rPr lang="ru-RU" b="1" dirty="0" smtClean="0"/>
              <a:t>переменной?</a:t>
            </a:r>
            <a:endParaRPr lang="ru-RU" b="1" dirty="0"/>
          </a:p>
          <a:p>
            <a:r>
              <a:rPr lang="ru-RU" dirty="0"/>
              <a:t>а) </a:t>
            </a: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adr_a</a:t>
            </a:r>
            <a:r>
              <a:rPr lang="en-US" dirty="0"/>
              <a:t>;  </a:t>
            </a:r>
            <a:r>
              <a:rPr lang="ru-RU" dirty="0" smtClean="0"/>
              <a:t>    </a:t>
            </a:r>
            <a:r>
              <a:rPr lang="en-US" dirty="0" smtClean="0"/>
              <a:t>  </a:t>
            </a:r>
            <a:r>
              <a:rPr lang="en-US" dirty="0"/>
              <a:t>b) </a:t>
            </a:r>
            <a:r>
              <a:rPr lang="en-US" dirty="0" err="1"/>
              <a:t>int</a:t>
            </a:r>
            <a:r>
              <a:rPr lang="en-US" dirty="0"/>
              <a:t>&amp; </a:t>
            </a:r>
            <a:r>
              <a:rPr lang="en-US" dirty="0" err="1"/>
              <a:t>adr</a:t>
            </a:r>
            <a:r>
              <a:rPr lang="en-US" dirty="0"/>
              <a:t> = &amp;a; </a:t>
            </a:r>
            <a:r>
              <a:rPr lang="ru-RU" dirty="0" smtClean="0"/>
              <a:t>     </a:t>
            </a:r>
            <a:r>
              <a:rPr lang="en-US" dirty="0" smtClean="0"/>
              <a:t>  </a:t>
            </a:r>
            <a:r>
              <a:rPr lang="en-US" dirty="0"/>
              <a:t>c)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adr</a:t>
            </a:r>
            <a:r>
              <a:rPr lang="en-US" dirty="0"/>
              <a:t> = &amp;a;  </a:t>
            </a: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/>
              <a:t>d)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adr</a:t>
            </a:r>
            <a:r>
              <a:rPr lang="en-US" dirty="0"/>
              <a:t> = *a;</a:t>
            </a:r>
          </a:p>
          <a:p>
            <a:endParaRPr lang="en-US" dirty="0"/>
          </a:p>
          <a:p>
            <a:r>
              <a:rPr lang="ru-RU" b="1" dirty="0" smtClean="0"/>
              <a:t>2. Какая </a:t>
            </a:r>
            <a:r>
              <a:rPr lang="ru-RU" b="1" dirty="0"/>
              <a:t>из функции соответствует своему вызову ?</a:t>
            </a:r>
            <a:r>
              <a:rPr lang="ru-RU" b="1" dirty="0" smtClean="0"/>
              <a:t>   </a:t>
            </a:r>
            <a:endParaRPr lang="ru-RU" b="1" dirty="0"/>
          </a:p>
          <a:p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float b;</a:t>
            </a:r>
          </a:p>
          <a:p>
            <a:r>
              <a:rPr lang="en-US" dirty="0"/>
              <a:t>float max = </a:t>
            </a:r>
            <a:r>
              <a:rPr lang="en-US" dirty="0" err="1"/>
              <a:t>maxof</a:t>
            </a:r>
            <a:r>
              <a:rPr lang="en-US" dirty="0"/>
              <a:t>(a, b);</a:t>
            </a:r>
          </a:p>
          <a:p>
            <a:endParaRPr lang="en-US" dirty="0"/>
          </a:p>
          <a:p>
            <a:r>
              <a:rPr lang="en-US" dirty="0"/>
              <a:t>a) void </a:t>
            </a:r>
            <a:r>
              <a:rPr lang="en-US" dirty="0" err="1"/>
              <a:t>maxof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y);   </a:t>
            </a:r>
            <a:r>
              <a:rPr lang="ru-RU" dirty="0" smtClean="0"/>
              <a:t>   </a:t>
            </a:r>
            <a:r>
              <a:rPr lang="en-US" dirty="0" smtClean="0"/>
              <a:t>b</a:t>
            </a:r>
            <a:r>
              <a:rPr lang="en-US" dirty="0"/>
              <a:t>) float </a:t>
            </a:r>
            <a:r>
              <a:rPr lang="en-US" dirty="0" err="1"/>
              <a:t>maxof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float y); 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c) float max(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y);  </a:t>
            </a:r>
            <a:r>
              <a:rPr lang="ru-RU" dirty="0" smtClean="0"/>
              <a:t>    </a:t>
            </a:r>
            <a:r>
              <a:rPr lang="en-US" dirty="0" smtClean="0"/>
              <a:t>d</a:t>
            </a:r>
            <a:r>
              <a:rPr lang="en-US" dirty="0"/>
              <a:t>) float </a:t>
            </a:r>
            <a:r>
              <a:rPr lang="en-US" dirty="0" err="1"/>
              <a:t>maxof</a:t>
            </a:r>
            <a:r>
              <a:rPr lang="en-US" dirty="0"/>
              <a:t>(float k, m);</a:t>
            </a:r>
          </a:p>
          <a:p>
            <a:endParaRPr lang="en-US" dirty="0"/>
          </a:p>
          <a:p>
            <a:r>
              <a:rPr lang="ru-RU" b="1" dirty="0" smtClean="0"/>
              <a:t>3.Какой </a:t>
            </a:r>
            <a:r>
              <a:rPr lang="ru-RU" b="1" dirty="0"/>
              <a:t>командой можно описать </a:t>
            </a:r>
            <a:r>
              <a:rPr lang="ru-RU" b="1" u="sng" dirty="0" smtClean="0"/>
              <a:t>если (</a:t>
            </a:r>
            <a:r>
              <a:rPr lang="en-US" b="1" u="sng" dirty="0" smtClean="0"/>
              <a:t>a </a:t>
            </a:r>
            <a:r>
              <a:rPr lang="en-US" b="1" u="sng" dirty="0"/>
              <a:t>&gt; 0 </a:t>
            </a:r>
            <a:r>
              <a:rPr lang="ru-RU" b="1" u="sng" dirty="0"/>
              <a:t>И </a:t>
            </a:r>
            <a:r>
              <a:rPr lang="en-US" b="1" u="sng" dirty="0"/>
              <a:t>a &lt; </a:t>
            </a:r>
            <a:r>
              <a:rPr lang="en-US" b="1" u="sng" dirty="0" smtClean="0"/>
              <a:t>b</a:t>
            </a:r>
            <a:r>
              <a:rPr lang="ru-RU" b="1" u="sng" dirty="0" smtClean="0"/>
              <a:t>) </a:t>
            </a:r>
            <a:r>
              <a:rPr lang="ru-RU" b="1" dirty="0" smtClean="0"/>
              <a:t>?</a:t>
            </a:r>
            <a:endParaRPr lang="en-US" b="1" dirty="0"/>
          </a:p>
          <a:p>
            <a:r>
              <a:rPr lang="en-US" dirty="0" smtClean="0"/>
              <a:t>a</a:t>
            </a:r>
            <a:r>
              <a:rPr lang="en-US" dirty="0"/>
              <a:t>) if (a &gt; 0 &amp;&amp; a &lt; b)   b) if (a &gt; 0 || a &lt; b)   c) if (a &gt; 0 and a &lt; b)   d) if (a &gt; 0 ~ a &lt; b)</a:t>
            </a:r>
          </a:p>
          <a:p>
            <a:endParaRPr lang="en-US" dirty="0"/>
          </a:p>
          <a:p>
            <a:r>
              <a:rPr lang="ru-RU" b="1" dirty="0" smtClean="0"/>
              <a:t>4. Для чего мы писали слово </a:t>
            </a:r>
            <a:r>
              <a:rPr lang="en-US" b="1" u="sng" dirty="0" err="1" smtClean="0"/>
              <a:t>const</a:t>
            </a:r>
            <a:r>
              <a:rPr lang="ru-RU" b="1" dirty="0"/>
              <a:t> </a:t>
            </a:r>
            <a:r>
              <a:rPr lang="ru-RU" b="1" dirty="0" smtClean="0"/>
              <a:t>и что такое инициализация?</a:t>
            </a:r>
            <a:endParaRPr lang="en-US" b="1" u="sng" dirty="0"/>
          </a:p>
          <a:p>
            <a:endParaRPr lang="en-US" dirty="0"/>
          </a:p>
          <a:p>
            <a:r>
              <a:rPr lang="ru-RU" b="1" dirty="0" smtClean="0"/>
              <a:t>5. Для </a:t>
            </a:r>
            <a:r>
              <a:rPr lang="ru-RU" b="1" dirty="0"/>
              <a:t>чего нужен конструктор?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8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7080" y="344526"/>
            <a:ext cx="557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Диалоговые окна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979714"/>
            <a:ext cx="106111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u="sng" dirty="0" smtClean="0"/>
              <a:t>Открытие файла</a:t>
            </a:r>
          </a:p>
          <a:p>
            <a:endParaRPr lang="ru-RU" u="sng" dirty="0" smtClean="0"/>
          </a:p>
          <a:p>
            <a:r>
              <a:rPr lang="en-US" dirty="0" err="1" smtClean="0"/>
              <a:t>QString</a:t>
            </a:r>
            <a:r>
              <a:rPr lang="en-US" dirty="0" smtClean="0"/>
              <a:t> path = “”;</a:t>
            </a:r>
            <a:endParaRPr lang="ru-RU" u="sng" dirty="0" smtClean="0"/>
          </a:p>
          <a:p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/>
              <a:t>ui</a:t>
            </a:r>
            <a:r>
              <a:rPr lang="en-US" dirty="0"/>
              <a:t>-&gt;save-&gt;</a:t>
            </a:r>
            <a:r>
              <a:rPr lang="en-US" dirty="0" err="1"/>
              <a:t>checkState</a:t>
            </a:r>
            <a:r>
              <a:rPr lang="en-US" dirty="0"/>
              <a:t>())</a:t>
            </a:r>
          </a:p>
          <a:p>
            <a:r>
              <a:rPr lang="en-US" dirty="0"/>
              <a:t>      </a:t>
            </a:r>
            <a:r>
              <a:rPr lang="en-US" dirty="0" smtClean="0"/>
              <a:t>path </a:t>
            </a:r>
            <a:r>
              <a:rPr lang="en-US" dirty="0"/>
              <a:t>= </a:t>
            </a:r>
            <a:r>
              <a:rPr lang="en-US" dirty="0" err="1"/>
              <a:t>QFileDialog</a:t>
            </a:r>
            <a:r>
              <a:rPr lang="en-US" dirty="0"/>
              <a:t>::</a:t>
            </a:r>
            <a:r>
              <a:rPr lang="en-US" dirty="0" err="1"/>
              <a:t>getOpenFileName</a:t>
            </a:r>
            <a:r>
              <a:rPr lang="en-US" dirty="0"/>
              <a:t>(this, </a:t>
            </a:r>
            <a:r>
              <a:rPr lang="en-US" dirty="0" err="1"/>
              <a:t>tr</a:t>
            </a:r>
            <a:r>
              <a:rPr lang="en-US" dirty="0"/>
              <a:t>("</a:t>
            </a:r>
            <a:r>
              <a:rPr lang="ru-RU" dirty="0"/>
              <a:t>Сохранять результаты в файл"),</a:t>
            </a:r>
          </a:p>
          <a:p>
            <a:r>
              <a:rPr lang="ru-RU" dirty="0"/>
              <a:t>                                            "", </a:t>
            </a:r>
            <a:r>
              <a:rPr lang="en-US" dirty="0" err="1"/>
              <a:t>tr</a:t>
            </a:r>
            <a:r>
              <a:rPr lang="en-US" dirty="0"/>
              <a:t>("</a:t>
            </a:r>
            <a:r>
              <a:rPr lang="en-US" dirty="0" err="1"/>
              <a:t>TextFiles</a:t>
            </a:r>
            <a:r>
              <a:rPr lang="en-US" dirty="0"/>
              <a:t> (*.txt</a:t>
            </a:r>
            <a:r>
              <a:rPr lang="en-US" dirty="0" smtClean="0"/>
              <a:t>)"));</a:t>
            </a:r>
          </a:p>
          <a:p>
            <a:endParaRPr lang="ru-RU" dirty="0" smtClean="0"/>
          </a:p>
          <a:p>
            <a:endParaRPr lang="en-US" dirty="0"/>
          </a:p>
          <a:p>
            <a:r>
              <a:rPr lang="en-US" dirty="0" smtClean="0"/>
              <a:t>2) </a:t>
            </a:r>
            <a:r>
              <a:rPr lang="ru-RU" u="sng" dirty="0" smtClean="0"/>
              <a:t>Вопрос: хотите сыграть еще</a:t>
            </a:r>
          </a:p>
          <a:p>
            <a:endParaRPr lang="ru-RU" u="sng" dirty="0"/>
          </a:p>
          <a:p>
            <a:r>
              <a:rPr lang="en-US" dirty="0" err="1"/>
              <a:t>QMessageBox</a:t>
            </a:r>
            <a:r>
              <a:rPr lang="en-US" dirty="0"/>
              <a:t>::</a:t>
            </a:r>
            <a:r>
              <a:rPr lang="en-US" dirty="0" err="1"/>
              <a:t>StandardButton</a:t>
            </a:r>
            <a:r>
              <a:rPr lang="en-US" dirty="0"/>
              <a:t> button = </a:t>
            </a:r>
            <a:r>
              <a:rPr lang="en-US" dirty="0" err="1"/>
              <a:t>QMessageBox</a:t>
            </a:r>
            <a:r>
              <a:rPr lang="en-US" dirty="0"/>
              <a:t>::question(this,"</a:t>
            </a:r>
            <a:r>
              <a:rPr lang="ru-RU" dirty="0"/>
              <a:t>Конец игры", </a:t>
            </a:r>
            <a:r>
              <a:rPr lang="en-US" u="sng" dirty="0"/>
              <a:t>message</a:t>
            </a:r>
            <a:r>
              <a:rPr lang="en-US" dirty="0"/>
              <a:t>, </a:t>
            </a:r>
            <a:r>
              <a:rPr lang="ru-RU" dirty="0" smtClean="0"/>
              <a:t>								</a:t>
            </a:r>
            <a:r>
              <a:rPr lang="en-US" dirty="0" err="1" smtClean="0"/>
              <a:t>QMessageBox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  <a:r>
              <a:rPr lang="en-US" dirty="0"/>
              <a:t> | </a:t>
            </a:r>
            <a:r>
              <a:rPr lang="en-US" dirty="0" err="1"/>
              <a:t>QMessageBox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/>
              <a:t>if (button == </a:t>
            </a:r>
            <a:r>
              <a:rPr lang="en-US" dirty="0" err="1"/>
              <a:t>QMessageBox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  <a:r>
              <a:rPr lang="en-US" dirty="0"/>
              <a:t>)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playAgain</a:t>
            </a:r>
            <a:r>
              <a:rPr lang="en-US" dirty="0"/>
              <a:t>();</a:t>
            </a:r>
          </a:p>
          <a:p>
            <a:r>
              <a:rPr lang="en-US" dirty="0"/>
              <a:t>                else</a:t>
            </a:r>
          </a:p>
          <a:p>
            <a:r>
              <a:rPr lang="en-US" dirty="0"/>
              <a:t>                     this-&gt;close();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3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69" y="402826"/>
            <a:ext cx="4339862" cy="605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362" y="273053"/>
            <a:ext cx="9651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Тестирование 2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836440"/>
            <a:ext cx="10650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1. С </a:t>
            </a:r>
            <a:r>
              <a:rPr lang="ru-RU" b="1" dirty="0"/>
              <a:t>помощью какого метода можно узнать содержимое по </a:t>
            </a:r>
            <a:r>
              <a:rPr lang="ru-RU" b="1" dirty="0" smtClean="0"/>
              <a:t>адресу?</a:t>
            </a:r>
            <a:endParaRPr lang="ru-RU" b="1" dirty="0"/>
          </a:p>
          <a:p>
            <a:r>
              <a:rPr lang="ru-RU" dirty="0"/>
              <a:t>а) </a:t>
            </a:r>
            <a:r>
              <a:rPr lang="en-US" dirty="0" err="1"/>
              <a:t>int</a:t>
            </a:r>
            <a:r>
              <a:rPr lang="en-US" dirty="0"/>
              <a:t> a = *</a:t>
            </a:r>
            <a:r>
              <a:rPr lang="en-US" dirty="0" err="1"/>
              <a:t>adr_a</a:t>
            </a:r>
            <a:r>
              <a:rPr lang="en-US" dirty="0"/>
              <a:t>; </a:t>
            </a:r>
            <a:r>
              <a:rPr lang="ru-RU" dirty="0" smtClean="0"/>
              <a:t>    </a:t>
            </a:r>
            <a:r>
              <a:rPr lang="en-US" dirty="0" smtClean="0"/>
              <a:t>   </a:t>
            </a:r>
            <a:r>
              <a:rPr lang="en-US" dirty="0"/>
              <a:t>b) </a:t>
            </a:r>
            <a:r>
              <a:rPr lang="en-US" dirty="0" err="1"/>
              <a:t>int</a:t>
            </a:r>
            <a:r>
              <a:rPr lang="en-US" dirty="0"/>
              <a:t> a = &amp;</a:t>
            </a:r>
            <a:r>
              <a:rPr lang="en-US" dirty="0" err="1"/>
              <a:t>adr</a:t>
            </a:r>
            <a:r>
              <a:rPr lang="en-US" dirty="0"/>
              <a:t>;   </a:t>
            </a:r>
            <a:r>
              <a:rPr lang="ru-RU" dirty="0" smtClean="0"/>
              <a:t>       </a:t>
            </a:r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dirty="0" err="1"/>
              <a:t>int</a:t>
            </a:r>
            <a:r>
              <a:rPr lang="en-US" dirty="0"/>
              <a:t>* a = ~a;   </a:t>
            </a:r>
            <a:r>
              <a:rPr lang="ru-RU" dirty="0" smtClean="0"/>
              <a:t>                </a:t>
            </a:r>
            <a:r>
              <a:rPr lang="en-US" dirty="0" smtClean="0"/>
              <a:t>d</a:t>
            </a:r>
            <a:r>
              <a:rPr lang="en-US" dirty="0"/>
              <a:t>) </a:t>
            </a:r>
            <a:r>
              <a:rPr lang="en-US" dirty="0" err="1"/>
              <a:t>int</a:t>
            </a:r>
            <a:r>
              <a:rPr lang="en-US" dirty="0"/>
              <a:t>&amp; </a:t>
            </a:r>
            <a:r>
              <a:rPr lang="en-US" dirty="0" err="1"/>
              <a:t>adr</a:t>
            </a:r>
            <a:r>
              <a:rPr lang="en-US" dirty="0"/>
              <a:t> = /a;</a:t>
            </a:r>
          </a:p>
          <a:p>
            <a:endParaRPr lang="en-US" dirty="0"/>
          </a:p>
          <a:p>
            <a:r>
              <a:rPr lang="ru-RU" b="1" dirty="0" smtClean="0"/>
              <a:t>2. Где </a:t>
            </a:r>
            <a:r>
              <a:rPr lang="ru-RU" b="1" dirty="0"/>
              <a:t>описана правильная инициализация одномерного </a:t>
            </a:r>
            <a:r>
              <a:rPr lang="ru-RU" b="1" dirty="0" smtClean="0"/>
              <a:t>массива?</a:t>
            </a:r>
            <a:endParaRPr lang="ru-RU" b="1" dirty="0"/>
          </a:p>
          <a:p>
            <a:r>
              <a:rPr lang="en-US" dirty="0"/>
              <a:t>a) </a:t>
            </a:r>
            <a:r>
              <a:rPr lang="en-US" dirty="0" err="1"/>
              <a:t>int</a:t>
            </a:r>
            <a:r>
              <a:rPr lang="en-US" dirty="0"/>
              <a:t> mas[] </a:t>
            </a:r>
            <a:r>
              <a:rPr lang="ru-RU" dirty="0" smtClean="0"/>
              <a:t>   </a:t>
            </a:r>
            <a:r>
              <a:rPr lang="en-US" dirty="0" smtClean="0"/>
              <a:t>    </a:t>
            </a:r>
            <a:r>
              <a:rPr lang="en-US" dirty="0"/>
              <a:t>b) </a:t>
            </a:r>
            <a:r>
              <a:rPr lang="en-US" dirty="0" err="1"/>
              <a:t>int</a:t>
            </a:r>
            <a:r>
              <a:rPr lang="en-US" dirty="0"/>
              <a:t> mas[4] = {1..3}   </a:t>
            </a:r>
            <a:r>
              <a:rPr lang="ru-RU" dirty="0" smtClean="0"/>
              <a:t>      </a:t>
            </a:r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dirty="0" err="1"/>
              <a:t>int</a:t>
            </a:r>
            <a:r>
              <a:rPr lang="en-US" dirty="0"/>
              <a:t> mas[4] = {1, 2, 3} </a:t>
            </a:r>
            <a:r>
              <a:rPr lang="ru-RU" dirty="0" smtClean="0"/>
              <a:t>        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mas[5] = {1, 2, 5, 6, 1}</a:t>
            </a:r>
          </a:p>
          <a:p>
            <a:endParaRPr lang="en-US" dirty="0"/>
          </a:p>
          <a:p>
            <a:r>
              <a:rPr lang="ru-RU" b="1" dirty="0" smtClean="0"/>
              <a:t>3. какой </a:t>
            </a:r>
            <a:r>
              <a:rPr lang="ru-RU" b="1" dirty="0"/>
              <a:t>командой можно проверить 4-ый символ строки, является ли он </a:t>
            </a:r>
            <a:r>
              <a:rPr lang="ru-RU" b="1" dirty="0" smtClean="0"/>
              <a:t>цифрой?</a:t>
            </a:r>
            <a:endParaRPr lang="ru-RU" b="1" dirty="0"/>
          </a:p>
          <a:p>
            <a:endParaRPr lang="ru-RU" dirty="0"/>
          </a:p>
          <a:p>
            <a:r>
              <a:rPr lang="en-US" dirty="0" smtClean="0"/>
              <a:t>a) if 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 == 0..9</a:t>
            </a:r>
            <a:r>
              <a:rPr lang="en-US" dirty="0" smtClean="0"/>
              <a:t>)             b) </a:t>
            </a:r>
            <a:r>
              <a:rPr lang="en-US" dirty="0"/>
              <a:t>if (</a:t>
            </a:r>
            <a:r>
              <a:rPr lang="en-US" dirty="0" err="1"/>
              <a:t>str</a:t>
            </a:r>
            <a:r>
              <a:rPr lang="en-US" dirty="0"/>
              <a:t>[4] == </a:t>
            </a:r>
            <a:r>
              <a:rPr lang="en-US" dirty="0" err="1"/>
              <a:t>num</a:t>
            </a:r>
            <a:r>
              <a:rPr lang="en-US" dirty="0"/>
              <a:t>)    </a:t>
            </a:r>
            <a:r>
              <a:rPr lang="en-US" dirty="0" smtClean="0"/>
              <a:t>      c) if(</a:t>
            </a:r>
            <a:r>
              <a:rPr lang="ru-RU" dirty="0" smtClean="0"/>
              <a:t> </a:t>
            </a:r>
            <a:r>
              <a:rPr lang="en-US" dirty="0" err="1" smtClean="0"/>
              <a:t>isdigit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[4])</a:t>
            </a:r>
            <a:r>
              <a:rPr lang="ru-RU" dirty="0" smtClean="0"/>
              <a:t> </a:t>
            </a:r>
            <a:r>
              <a:rPr lang="en-US" dirty="0" smtClean="0"/>
              <a:t>)                d) if(</a:t>
            </a:r>
            <a:r>
              <a:rPr lang="en-US" dirty="0" err="1" smtClean="0"/>
              <a:t>str</a:t>
            </a:r>
            <a:r>
              <a:rPr lang="en-US" dirty="0" smtClean="0"/>
              <a:t>[4</a:t>
            </a:r>
            <a:r>
              <a:rPr lang="en-US" dirty="0"/>
              <a:t>] == 3)</a:t>
            </a:r>
          </a:p>
          <a:p>
            <a:endParaRPr lang="en-US" dirty="0"/>
          </a:p>
          <a:p>
            <a:r>
              <a:rPr lang="ru-RU" b="1" dirty="0" smtClean="0"/>
              <a:t>4. Как </a:t>
            </a:r>
            <a:r>
              <a:rPr lang="ru-RU" b="1" dirty="0"/>
              <a:t>можно обратиться к методу </a:t>
            </a:r>
            <a:r>
              <a:rPr lang="en-US" b="1" dirty="0" err="1"/>
              <a:t>addSpeed</a:t>
            </a:r>
            <a:r>
              <a:rPr lang="en-US" b="1" dirty="0"/>
              <a:t>() </a:t>
            </a:r>
            <a:r>
              <a:rPr lang="ru-RU" b="1" dirty="0"/>
              <a:t>класса С</a:t>
            </a:r>
            <a:r>
              <a:rPr lang="en-US" b="1" dirty="0" err="1" smtClean="0"/>
              <a:t>ar</a:t>
            </a:r>
            <a:r>
              <a:rPr lang="ru-RU" b="1" dirty="0" smtClean="0"/>
              <a:t> ?</a:t>
            </a:r>
            <a:endParaRPr lang="en-US" b="1" dirty="0"/>
          </a:p>
          <a:p>
            <a:r>
              <a:rPr lang="en-US" dirty="0"/>
              <a:t>a) </a:t>
            </a:r>
            <a:r>
              <a:rPr lang="en-US" dirty="0" err="1"/>
              <a:t>Car.addSpeed</a:t>
            </a:r>
            <a:r>
              <a:rPr lang="en-US" dirty="0"/>
              <a:t>()   </a:t>
            </a:r>
            <a:r>
              <a:rPr lang="en-US" dirty="0" smtClean="0"/>
              <a:t>    b</a:t>
            </a:r>
            <a:r>
              <a:rPr lang="en-US" dirty="0"/>
              <a:t>) Car(</a:t>
            </a:r>
            <a:r>
              <a:rPr lang="en-US" dirty="0" err="1"/>
              <a:t>addSpeed</a:t>
            </a:r>
            <a:r>
              <a:rPr lang="en-US" dirty="0"/>
              <a:t>())  </a:t>
            </a:r>
            <a:r>
              <a:rPr lang="en-US" dirty="0" smtClean="0"/>
              <a:t>        c</a:t>
            </a:r>
            <a:r>
              <a:rPr lang="en-US" dirty="0"/>
              <a:t>) Car--</a:t>
            </a:r>
            <a:r>
              <a:rPr lang="en-US" dirty="0" err="1"/>
              <a:t>addSpeed</a:t>
            </a:r>
            <a:r>
              <a:rPr lang="en-US" dirty="0"/>
              <a:t>()    </a:t>
            </a:r>
            <a:r>
              <a:rPr lang="en-US" dirty="0" smtClean="0"/>
              <a:t>                d</a:t>
            </a:r>
            <a:r>
              <a:rPr lang="en-US" dirty="0"/>
              <a:t>) Car&gt;</a:t>
            </a:r>
            <a:r>
              <a:rPr lang="en-US" dirty="0" err="1"/>
              <a:t>addSpeed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ru-RU" b="1" dirty="0" smtClean="0"/>
              <a:t>5. Что такое динамические переменные?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929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02295"/>
            <a:ext cx="6248400" cy="156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0914" y="477982"/>
            <a:ext cx="627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Понятие о сигналах и слотах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72938" y="3278777"/>
            <a:ext cx="3823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button, SIGNAL(</a:t>
            </a:r>
            <a:r>
              <a:rPr lang="en-US" b="1" dirty="0"/>
              <a:t>clicked</a:t>
            </a:r>
            <a:r>
              <a:rPr lang="en-US" dirty="0" smtClean="0"/>
              <a:t>())   </a:t>
            </a:r>
            <a:endParaRPr lang="ru-RU" dirty="0"/>
          </a:p>
          <a:p>
            <a:r>
              <a:rPr lang="en-US" dirty="0" err="1" smtClean="0"/>
              <a:t>spinBox</a:t>
            </a:r>
            <a:r>
              <a:rPr lang="en-US" dirty="0" smtClean="0"/>
              <a:t>, SIGNAL(</a:t>
            </a:r>
            <a:r>
              <a:rPr lang="en-US" b="1" dirty="0" err="1" smtClean="0"/>
              <a:t>valueChanged</a:t>
            </a:r>
            <a:r>
              <a:rPr lang="en-US" dirty="0" smtClean="0"/>
              <a:t>(value))</a:t>
            </a:r>
          </a:p>
          <a:p>
            <a:r>
              <a:rPr lang="en-US" dirty="0" smtClean="0"/>
              <a:t>object, SIGNAL(</a:t>
            </a:r>
            <a:r>
              <a:rPr lang="en-US" b="1" dirty="0" smtClean="0"/>
              <a:t>destroyed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checkbox, SIGNAL(</a:t>
            </a:r>
            <a:r>
              <a:rPr lang="en-US" b="1" dirty="0" err="1" smtClean="0"/>
              <a:t>stateChange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lineEdit</a:t>
            </a:r>
            <a:r>
              <a:rPr lang="en-US" dirty="0" smtClean="0"/>
              <a:t>, SIGNAL(</a:t>
            </a:r>
            <a:r>
              <a:rPr lang="en-US" b="1" dirty="0" smtClean="0"/>
              <a:t>changed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….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79623" y="3278777"/>
            <a:ext cx="4036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openNewWindow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addLine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closeWindow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changeTools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checkString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272938" y="5239818"/>
            <a:ext cx="73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         </a:t>
            </a:r>
            <a:r>
              <a:rPr lang="ru-RU" i="1" dirty="0" err="1" smtClean="0"/>
              <a:t>встроенны</a:t>
            </a:r>
            <a:r>
              <a:rPr lang="ru-RU" i="1" dirty="0" smtClean="0"/>
              <a:t> в </a:t>
            </a:r>
            <a:r>
              <a:rPr lang="en-US" i="1" dirty="0" err="1" smtClean="0"/>
              <a:t>QT</a:t>
            </a:r>
            <a:r>
              <a:rPr lang="en-US" i="1" dirty="0" smtClean="0"/>
              <a:t>			   </a:t>
            </a:r>
            <a:r>
              <a:rPr lang="ru-RU" i="1" dirty="0" smtClean="0"/>
              <a:t>создаются вручную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2644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7543" y="522514"/>
            <a:ext cx="988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connect(</a:t>
            </a:r>
            <a:r>
              <a:rPr lang="en-US" sz="2400" b="1" dirty="0" err="1" smtClean="0"/>
              <a:t>ui</a:t>
            </a:r>
            <a:r>
              <a:rPr lang="en-US" sz="2400" b="1" dirty="0" smtClean="0"/>
              <a:t>-&gt;button, </a:t>
            </a:r>
            <a:r>
              <a:rPr lang="en-US" sz="2400" b="1" dirty="0" smtClean="0">
                <a:solidFill>
                  <a:srgbClr val="FF0000"/>
                </a:solidFill>
              </a:rPr>
              <a:t>SIGNAL</a:t>
            </a:r>
            <a:r>
              <a:rPr lang="en-US" sz="2400" b="1" dirty="0" smtClean="0"/>
              <a:t>(clicked()), this, </a:t>
            </a:r>
            <a:r>
              <a:rPr lang="en-US" sz="2400" b="1" dirty="0" smtClean="0">
                <a:solidFill>
                  <a:srgbClr val="FF0000"/>
                </a:solidFill>
              </a:rPr>
              <a:t>SLOT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buttonClicked</a:t>
            </a:r>
            <a:r>
              <a:rPr lang="en-US" sz="2400" b="1" dirty="0" smtClean="0"/>
              <a:t>());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67543" y="1506693"/>
            <a:ext cx="10323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ui</a:t>
            </a:r>
            <a:r>
              <a:rPr lang="en-US" b="1" dirty="0" smtClean="0"/>
              <a:t>-&gt;button  </a:t>
            </a:r>
            <a:r>
              <a:rPr lang="ru-RU" dirty="0" smtClean="0"/>
              <a:t>- Объект, который вызвал сигнал. В данном случае – кнопка, которая находится в окне </a:t>
            </a:r>
            <a:r>
              <a:rPr lang="en-US" b="1" dirty="0" err="1" smtClean="0"/>
              <a:t>ui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SIGNAL(clicked()) </a:t>
            </a:r>
            <a:r>
              <a:rPr lang="en-US" dirty="0" smtClean="0"/>
              <a:t> -   </a:t>
            </a:r>
            <a:r>
              <a:rPr lang="ru-RU" dirty="0" smtClean="0"/>
              <a:t>тип сигнала (у каждого объекта свои сигналы)</a:t>
            </a:r>
          </a:p>
          <a:p>
            <a:endParaRPr lang="ru-RU" b="1" dirty="0"/>
          </a:p>
          <a:p>
            <a:r>
              <a:rPr lang="en-US" b="1" dirty="0" smtClean="0"/>
              <a:t>this </a:t>
            </a:r>
            <a:r>
              <a:rPr lang="en-US" dirty="0" smtClean="0"/>
              <a:t>– </a:t>
            </a:r>
            <a:r>
              <a:rPr lang="ru-RU" dirty="0" smtClean="0"/>
              <a:t>служебное слово, которое говорит о том, что слот находится в данном окне</a:t>
            </a:r>
          </a:p>
          <a:p>
            <a:endParaRPr lang="ru-RU" b="1" dirty="0"/>
          </a:p>
          <a:p>
            <a:r>
              <a:rPr lang="en-US" b="1" dirty="0" smtClean="0"/>
              <a:t>SLOT(</a:t>
            </a:r>
            <a:r>
              <a:rPr lang="en-US" b="1" dirty="0" err="1" smtClean="0"/>
              <a:t>buttonClicked</a:t>
            </a:r>
            <a:r>
              <a:rPr lang="en-US" b="1" dirty="0" smtClean="0"/>
              <a:t>()) </a:t>
            </a:r>
            <a:r>
              <a:rPr lang="en-US" dirty="0" smtClean="0"/>
              <a:t> -  </a:t>
            </a:r>
            <a:r>
              <a:rPr lang="ru-RU" dirty="0" smtClean="0"/>
              <a:t>функция, которая вызывается при срабатывании сигнала. Эту функцию мы создаем сами в классе </a:t>
            </a:r>
            <a:r>
              <a:rPr lang="en-US" dirty="0" err="1" smtClean="0"/>
              <a:t>MainWindow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u="sng" dirty="0" smtClean="0"/>
              <a:t>Public slots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31245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7620" y="431262"/>
            <a:ext cx="552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Графика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29" y="1842183"/>
            <a:ext cx="3722642" cy="38100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00" y="1842183"/>
            <a:ext cx="3413421" cy="3722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4804" y="1385556"/>
            <a:ext cx="288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Графическая сцена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776924" y="1385556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Рисова</a:t>
            </a:r>
            <a:r>
              <a:rPr lang="ru-RU" dirty="0"/>
              <a:t>л</a:t>
            </a:r>
            <a:r>
              <a:rPr lang="ru-RU" dirty="0" smtClean="0"/>
              <a:t>ьщик (</a:t>
            </a:r>
            <a:r>
              <a:rPr lang="en-US" dirty="0" err="1" smtClean="0"/>
              <a:t>Q</a:t>
            </a:r>
            <a:r>
              <a:rPr lang="en-US" dirty="0" err="1"/>
              <a:t>P</a:t>
            </a:r>
            <a:r>
              <a:rPr lang="en-US" dirty="0" err="1" smtClean="0"/>
              <a:t>ainter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4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06" y="1670753"/>
            <a:ext cx="2609975" cy="35164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75" y="1670753"/>
            <a:ext cx="3223319" cy="3515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888" y="1670753"/>
            <a:ext cx="2484151" cy="361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57" y="483326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Разметка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59" y="1549884"/>
            <a:ext cx="3699510" cy="375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7211" y="1273657"/>
            <a:ext cx="535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80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1273657"/>
            <a:ext cx="613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85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96743" y="1273657"/>
            <a:ext cx="888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165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053942" y="1273657"/>
            <a:ext cx="711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170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203474" y="1273657"/>
            <a:ext cx="65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250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254136" y="2418834"/>
            <a:ext cx="535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80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254136" y="2718298"/>
            <a:ext cx="613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85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172222" y="3694662"/>
            <a:ext cx="888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165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165689" y="3970889"/>
            <a:ext cx="711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170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1884" y="5138217"/>
            <a:ext cx="65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250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0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6996" y="470264"/>
            <a:ext cx="936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Создание динамических объектов, хранящих крестики и нолики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6731" y="1305341"/>
            <a:ext cx="10084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// </a:t>
            </a:r>
            <a:r>
              <a:rPr lang="ru-RU" i="1" dirty="0" smtClean="0"/>
              <a:t>аналогично созданию динамического двумерного массива (урок 7)</a:t>
            </a:r>
          </a:p>
          <a:p>
            <a:r>
              <a:rPr lang="en-US" dirty="0" smtClean="0"/>
              <a:t>// </a:t>
            </a:r>
            <a:r>
              <a:rPr lang="en-US" i="1" dirty="0" err="1" smtClean="0"/>
              <a:t>Qlabel</a:t>
            </a:r>
            <a:r>
              <a:rPr lang="en-US" i="1" dirty="0" smtClean="0"/>
              <a:t> </a:t>
            </a:r>
            <a:r>
              <a:rPr lang="ru-RU" i="1" dirty="0" smtClean="0"/>
              <a:t>кроме текста может также хранить в себе картинку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labels = new </a:t>
            </a:r>
            <a:r>
              <a:rPr lang="en-US" dirty="0" err="1"/>
              <a:t>QLabel</a:t>
            </a:r>
            <a:r>
              <a:rPr lang="en-US" dirty="0"/>
              <a:t>*[3];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j = 0; j &lt; 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labels[j] = new </a:t>
            </a:r>
            <a:r>
              <a:rPr lang="en-US" dirty="0" err="1"/>
              <a:t>QLabel</a:t>
            </a:r>
            <a:r>
              <a:rPr lang="en-US" dirty="0"/>
              <a:t>[3];</a:t>
            </a:r>
          </a:p>
          <a:p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j = 0; j &lt; 3;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labels[j][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setParent</a:t>
            </a:r>
            <a:r>
              <a:rPr lang="en-US" dirty="0"/>
              <a:t>(this</a:t>
            </a:r>
            <a:r>
              <a:rPr lang="en-US" dirty="0" smtClean="0"/>
              <a:t>);</a:t>
            </a:r>
            <a:r>
              <a:rPr lang="ru-RU" dirty="0" smtClean="0"/>
              <a:t>			// </a:t>
            </a:r>
            <a:r>
              <a:rPr lang="ru-RU" i="1" dirty="0" smtClean="0"/>
              <a:t>установить </a:t>
            </a:r>
            <a:r>
              <a:rPr lang="en-US" i="1" dirty="0" smtClean="0"/>
              <a:t>label</a:t>
            </a:r>
            <a:r>
              <a:rPr lang="ru-RU" i="1" dirty="0" smtClean="0"/>
              <a:t> на наше окно</a:t>
            </a:r>
            <a:endParaRPr lang="en-US" dirty="0"/>
          </a:p>
          <a:p>
            <a:r>
              <a:rPr lang="en-US" dirty="0"/>
              <a:t>            labels[j][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setGeometry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*85, j*85, 80, 80</a:t>
            </a:r>
            <a:r>
              <a:rPr lang="en-US" dirty="0" smtClean="0"/>
              <a:t>);</a:t>
            </a:r>
            <a:r>
              <a:rPr lang="ru-RU" dirty="0" smtClean="0"/>
              <a:t>	// </a:t>
            </a:r>
            <a:r>
              <a:rPr lang="ru-RU" i="1" dirty="0" smtClean="0"/>
              <a:t>расположение и размеры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!!! Не забыть про удаление динамических объектов из памяти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1131</Words>
  <Application>Microsoft Office PowerPoint</Application>
  <PresentationFormat>Широкоэкранный</PresentationFormat>
  <Paragraphs>258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294</cp:revision>
  <dcterms:created xsi:type="dcterms:W3CDTF">2018-11-13T15:17:44Z</dcterms:created>
  <dcterms:modified xsi:type="dcterms:W3CDTF">2019-04-16T18:27:08Z</dcterms:modified>
</cp:coreProperties>
</file>