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14" r:id="rId4"/>
    <p:sldId id="315" r:id="rId5"/>
    <p:sldId id="301" r:id="rId6"/>
    <p:sldId id="312" r:id="rId7"/>
    <p:sldId id="316" r:id="rId8"/>
    <p:sldId id="302" r:id="rId9"/>
    <p:sldId id="303" r:id="rId10"/>
    <p:sldId id="317" r:id="rId11"/>
    <p:sldId id="320" r:id="rId12"/>
    <p:sldId id="30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3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6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jpg"/><Relationship Id="rId7" Type="http://schemas.openxmlformats.org/officeDocument/2006/relationships/image" Target="../media/image9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9034" y="705395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</a:t>
            </a:r>
            <a:r>
              <a:rPr lang="en-US" sz="4400" b="1" smtClean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2867" y="1657011"/>
            <a:ext cx="91570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Двумерные массивы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0346" y="547007"/>
            <a:ext cx="657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использования двумерного массива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2229" y="1136469"/>
            <a:ext cx="103588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m(4), n(4);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a[m][n];</a:t>
            </a:r>
          </a:p>
          <a:p>
            <a:r>
              <a:rPr lang="en-US" dirty="0"/>
              <a:t> </a:t>
            </a:r>
            <a:r>
              <a:rPr lang="en-US" dirty="0" smtClean="0"/>
              <a:t>    // </a:t>
            </a:r>
            <a:r>
              <a:rPr lang="ru-RU" i="1" dirty="0" smtClean="0"/>
              <a:t>заполнить ячейки массива следующим образом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m;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a[j] [</a:t>
            </a:r>
            <a:r>
              <a:rPr lang="en-US" dirty="0" err="1" smtClean="0"/>
              <a:t>i</a:t>
            </a:r>
            <a:r>
              <a:rPr lang="en-US" dirty="0" smtClean="0"/>
              <a:t>] = j * 10 +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system(“pause”);     </a:t>
            </a:r>
          </a:p>
          <a:p>
            <a:r>
              <a:rPr lang="en-US" dirty="0"/>
              <a:t> </a:t>
            </a:r>
            <a:r>
              <a:rPr lang="en-US" dirty="0" smtClean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27" y="2305356"/>
            <a:ext cx="28670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0346" y="547007"/>
            <a:ext cx="657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Максимальный элемент двумерного массива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2230" y="1136469"/>
            <a:ext cx="44052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m(4), n(4);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a[m][n];</a:t>
            </a:r>
          </a:p>
          <a:p>
            <a:r>
              <a:rPr lang="en-US" dirty="0"/>
              <a:t> </a:t>
            </a:r>
            <a:r>
              <a:rPr lang="en-US" dirty="0" smtClean="0"/>
              <a:t>    /* 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ru-RU" i="1" dirty="0" smtClean="0"/>
              <a:t>ввели массив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*</a:t>
            </a:r>
            <a:r>
              <a:rPr lang="en-US" i="1" dirty="0" smtClean="0"/>
              <a:t>/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max = a[0][0];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m;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 </a:t>
            </a:r>
            <a:r>
              <a:rPr lang="en-US" dirty="0" smtClean="0"/>
              <a:t>if ( a[j] [</a:t>
            </a:r>
            <a:r>
              <a:rPr lang="en-US" dirty="0" err="1" smtClean="0"/>
              <a:t>i</a:t>
            </a:r>
            <a:r>
              <a:rPr lang="en-US" dirty="0" smtClean="0"/>
              <a:t>] &gt; max)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          </a:t>
            </a:r>
            <a:r>
              <a:rPr lang="en-US" dirty="0" smtClean="0"/>
              <a:t>max = a[j] 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endParaRPr lang="ru-RU" dirty="0" smtClean="0"/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max;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2993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4274" y="561703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Задачи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2229" y="1136469"/>
            <a:ext cx="10358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Сколько раз в матрице встречается заданное число.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Найти индекс максимального элемента.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Найти сумму элементов столбцов матрицы.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Найти сумму элементов на главной диагонали.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Найти сумму всех двухзначных чисел, у которых сумма цифр кратна 3.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Поменять местами строки.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Сложение матриц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Найти максимальный элемент на главной диагонали.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Найти сумму элементов строк матрицы.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Найти среднее арифметическое всех элементов </a:t>
            </a:r>
            <a:r>
              <a:rPr lang="ru-RU" smtClean="0"/>
              <a:t>матрицы</a:t>
            </a:r>
            <a:r>
              <a:rPr lang="ru-RU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458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3669" y="875211"/>
            <a:ext cx="1017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Двумерный массив размера </a:t>
            </a:r>
            <a:r>
              <a:rPr lang="en-US" sz="2400" dirty="0" smtClean="0"/>
              <a:t>m x n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61" y="1695071"/>
            <a:ext cx="6112579" cy="3638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5361" y="1378591"/>
            <a:ext cx="626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0          1         2         3         .           .          .           .         .        n - 1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082834" y="1812663"/>
            <a:ext cx="9278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</a:p>
          <a:p>
            <a:endParaRPr lang="en-US" sz="1400" dirty="0"/>
          </a:p>
          <a:p>
            <a:r>
              <a:rPr lang="en-US" sz="1400" dirty="0" smtClean="0"/>
              <a:t>1</a:t>
            </a:r>
          </a:p>
          <a:p>
            <a:endParaRPr lang="en-US" sz="1400" dirty="0"/>
          </a:p>
          <a:p>
            <a:r>
              <a:rPr lang="en-US" sz="1400" dirty="0" smtClean="0"/>
              <a:t>2</a:t>
            </a:r>
          </a:p>
          <a:p>
            <a:endParaRPr lang="en-US" sz="1400" dirty="0"/>
          </a:p>
          <a:p>
            <a:r>
              <a:rPr lang="en-US" sz="1400" dirty="0" smtClean="0"/>
              <a:t>3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m - 1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921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3669" y="875211"/>
            <a:ext cx="1017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Двумерный массив размера </a:t>
            </a:r>
            <a:r>
              <a:rPr lang="en-US" sz="2400" dirty="0" smtClean="0"/>
              <a:t>4 x 6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90" y="1998618"/>
            <a:ext cx="6262993" cy="25223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47790" y="1629591"/>
            <a:ext cx="62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0                1                  2                  3                4                  5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056709" y="2291639"/>
            <a:ext cx="491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2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309" y="875211"/>
            <a:ext cx="8817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Двумерный массив размера 4 х 8</a:t>
            </a:r>
          </a:p>
          <a:p>
            <a:pPr algn="ctr"/>
            <a:r>
              <a:rPr lang="ru-RU" sz="2400" b="1" dirty="0" smtClean="0"/>
              <a:t>Как он представлен в памяти компьютера 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0" y="2847703"/>
            <a:ext cx="8476872" cy="7577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42754" y="2422564"/>
            <a:ext cx="81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        0                                      1                                      2                                      3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3040" y="679269"/>
            <a:ext cx="105150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Объявление двумерного массива</a:t>
            </a:r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a[4][6];    // </a:t>
            </a:r>
            <a:r>
              <a:rPr lang="ru-RU" sz="2400" i="1" dirty="0" smtClean="0"/>
              <a:t>без инициализации</a:t>
            </a:r>
          </a:p>
          <a:p>
            <a:r>
              <a:rPr lang="ru-RU" sz="2400" i="1" dirty="0"/>
              <a:t> </a:t>
            </a:r>
            <a:r>
              <a:rPr lang="ru-RU" sz="2400" i="1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b[2][3] = {  {1, 3, 6},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{7, 4, 8}  };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      </a:t>
            </a:r>
            <a:r>
              <a:rPr lang="en-US" sz="2400" dirty="0" smtClean="0"/>
              <a:t>return 0;</a:t>
            </a:r>
          </a:p>
          <a:p>
            <a:r>
              <a:rPr lang="en-US" sz="2400" dirty="0"/>
              <a:t>}</a:t>
            </a:r>
            <a:endParaRPr lang="en-US" sz="2400" dirty="0" smtClean="0"/>
          </a:p>
          <a:p>
            <a:endParaRPr lang="en-US" sz="24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404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3040" y="901337"/>
            <a:ext cx="998002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Ввод двумерного массива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m = 4, n = 5;   // </a:t>
            </a:r>
            <a:r>
              <a:rPr lang="ru-RU" i="1" dirty="0" smtClean="0"/>
              <a:t>размер массива не изменяется (</a:t>
            </a:r>
            <a:r>
              <a:rPr lang="en-US" i="1" dirty="0" err="1" smtClean="0"/>
              <a:t>const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a[m][n];</a:t>
            </a:r>
          </a:p>
          <a:p>
            <a:r>
              <a:rPr lang="en-US" dirty="0"/>
              <a:t> </a:t>
            </a: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 = 0; j &lt; m; </a:t>
            </a:r>
            <a:r>
              <a:rPr lang="en-US" dirty="0" err="1"/>
              <a:t>j</a:t>
            </a:r>
            <a:r>
              <a:rPr lang="en-US" dirty="0" err="1" smtClean="0"/>
              <a:t>++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    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cout</a:t>
            </a:r>
            <a:r>
              <a:rPr lang="en-US" dirty="0" smtClean="0"/>
              <a:t> &lt;&lt; “Input a[“ &lt;&lt; j &lt;&lt; “][“&lt;&lt;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&lt;&lt; “] \n “;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cin</a:t>
            </a:r>
            <a:r>
              <a:rPr lang="en-US" dirty="0" smtClean="0"/>
              <a:t> &gt;&gt; a[j] 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  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return 0;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3040" y="901337"/>
            <a:ext cx="99800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В</a:t>
            </a:r>
            <a:r>
              <a:rPr lang="ru-RU" sz="2400" b="1" dirty="0"/>
              <a:t>ы</a:t>
            </a:r>
            <a:r>
              <a:rPr lang="ru-RU" sz="2400" b="1" dirty="0" smtClean="0"/>
              <a:t>вод двумерного массива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m = 4, n = 5;   // </a:t>
            </a:r>
            <a:r>
              <a:rPr lang="ru-RU" i="1" dirty="0" smtClean="0"/>
              <a:t>размер массива не изменяется (</a:t>
            </a:r>
            <a:r>
              <a:rPr lang="en-US" i="1" dirty="0" err="1" smtClean="0"/>
              <a:t>const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a[m][n];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/*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ru-RU" i="1" dirty="0" smtClean="0"/>
              <a:t>мы его ввели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*</a:t>
            </a:r>
            <a:r>
              <a:rPr lang="en-US" dirty="0" smtClean="0"/>
              <a:t>/</a:t>
            </a:r>
          </a:p>
          <a:p>
            <a:r>
              <a:rPr lang="en-US" dirty="0"/>
              <a:t> </a:t>
            </a:r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j = 0; j &lt; m;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{</a:t>
            </a:r>
          </a:p>
          <a:p>
            <a:r>
              <a:rPr lang="en-US" dirty="0"/>
              <a:t> </a:t>
            </a:r>
            <a:r>
              <a:rPr lang="en-US" dirty="0" smtClean="0"/>
              <a:t>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err="1" smtClean="0"/>
              <a:t>cout</a:t>
            </a:r>
            <a:r>
              <a:rPr lang="en-US" dirty="0" smtClean="0"/>
              <a:t> &lt;&lt; a[j] [</a:t>
            </a:r>
            <a:r>
              <a:rPr lang="en-US" dirty="0" err="1" smtClean="0"/>
              <a:t>i</a:t>
            </a:r>
            <a:r>
              <a:rPr lang="en-US" dirty="0" smtClean="0"/>
              <a:t>] &lt;&lt; “  “;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}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5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5416" y="574881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Где используется двумерный массив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01" y="4512048"/>
            <a:ext cx="1708137" cy="16981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42" y="1611427"/>
            <a:ext cx="3940631" cy="2983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7554" y="121484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 – дорога есть,    1 - преграда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23" y="1611427"/>
            <a:ext cx="580261" cy="34830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46" y="1399512"/>
            <a:ext cx="3962478" cy="19889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45" y="4295905"/>
            <a:ext cx="2234837" cy="1489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9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0346" y="547007"/>
            <a:ext cx="657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использования двумерного массива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2229" y="1136469"/>
            <a:ext cx="103588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m(2), n(4);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a[m][n];</a:t>
            </a:r>
          </a:p>
          <a:p>
            <a:r>
              <a:rPr lang="en-US" dirty="0"/>
              <a:t> </a:t>
            </a:r>
            <a:r>
              <a:rPr lang="en-US" dirty="0" smtClean="0"/>
              <a:t>    // </a:t>
            </a:r>
            <a:r>
              <a:rPr lang="ru-RU" i="1" dirty="0" smtClean="0"/>
              <a:t>заполнить ячейки массива только четными числами, начиная с нуля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k = 0;</a:t>
            </a:r>
          </a:p>
          <a:p>
            <a:r>
              <a:rPr lang="en-US" dirty="0"/>
              <a:t> </a:t>
            </a: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j = 0; j &lt; m; </a:t>
            </a:r>
            <a:r>
              <a:rPr lang="en-US" dirty="0" err="1" smtClean="0"/>
              <a:t>j++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  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a[j] [</a:t>
            </a:r>
            <a:r>
              <a:rPr lang="en-US" dirty="0" err="1" smtClean="0"/>
              <a:t>i</a:t>
            </a:r>
            <a:r>
              <a:rPr lang="en-US" dirty="0" smtClean="0"/>
              <a:t>] = k;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k += 2;</a:t>
            </a:r>
          </a:p>
          <a:p>
            <a:r>
              <a:rPr lang="en-US" dirty="0"/>
              <a:t> </a:t>
            </a:r>
            <a:r>
              <a:rPr lang="en-US" dirty="0" smtClean="0"/>
              <a:t>           }</a:t>
            </a:r>
          </a:p>
          <a:p>
            <a:r>
              <a:rPr lang="en-US" dirty="0" smtClean="0"/>
              <a:t>     system(“pause”);     </a:t>
            </a:r>
          </a:p>
          <a:p>
            <a:r>
              <a:rPr lang="en-US" dirty="0"/>
              <a:t> </a:t>
            </a:r>
            <a:r>
              <a:rPr lang="en-US" dirty="0" smtClean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0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687</Words>
  <Application>Microsoft Office PowerPoint</Application>
  <PresentationFormat>Широкоэкранный</PresentationFormat>
  <Paragraphs>141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110</cp:revision>
  <dcterms:created xsi:type="dcterms:W3CDTF">2018-11-13T15:17:44Z</dcterms:created>
  <dcterms:modified xsi:type="dcterms:W3CDTF">2019-09-03T14:53:55Z</dcterms:modified>
</cp:coreProperties>
</file>