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96" r:id="rId4"/>
    <p:sldId id="297" r:id="rId5"/>
    <p:sldId id="299" r:id="rId6"/>
    <p:sldId id="300" r:id="rId7"/>
    <p:sldId id="308" r:id="rId8"/>
    <p:sldId id="309" r:id="rId9"/>
    <p:sldId id="310" r:id="rId10"/>
    <p:sldId id="311" r:id="rId11"/>
    <p:sldId id="30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28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08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3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88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64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3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29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2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19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6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62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36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6549" y="757646"/>
            <a:ext cx="8464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Занятие </a:t>
            </a:r>
            <a:r>
              <a:rPr lang="ru-RU" sz="4400" b="1" dirty="0"/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0382" y="1699958"/>
            <a:ext cx="9157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Строки </a:t>
            </a:r>
            <a:r>
              <a:rPr lang="en-US" sz="4000" b="1" dirty="0" smtClean="0"/>
              <a:t>String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275" y="5773782"/>
            <a:ext cx="2985505" cy="644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0468" y="372907"/>
            <a:ext cx="6871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Перевод из чисел в строку и обратно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0160" y="1104644"/>
            <a:ext cx="77854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&lt;string&gt;</a:t>
            </a:r>
          </a:p>
          <a:p>
            <a:endParaRPr lang="en-US" dirty="0"/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 ( )</a:t>
            </a:r>
          </a:p>
          <a:p>
            <a:r>
              <a:rPr lang="en-US" dirty="0" smtClean="0"/>
              <a:t>{ </a:t>
            </a:r>
          </a:p>
          <a:p>
            <a:r>
              <a:rPr lang="en-US" dirty="0"/>
              <a:t> </a:t>
            </a:r>
            <a:r>
              <a:rPr lang="en-US" dirty="0" smtClean="0"/>
              <a:t>   string </a:t>
            </a:r>
            <a:r>
              <a:rPr lang="en-US" dirty="0" err="1" smtClean="0"/>
              <a:t>str</a:t>
            </a:r>
            <a:r>
              <a:rPr lang="en-US" dirty="0" smtClean="0"/>
              <a:t> = “125”;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a = </a:t>
            </a:r>
            <a:r>
              <a:rPr lang="en-US" b="1" dirty="0" err="1" smtClean="0"/>
              <a:t>stoi</a:t>
            </a:r>
            <a:r>
              <a:rPr lang="en-US" b="1" dirty="0" smtClean="0"/>
              <a:t>(</a:t>
            </a:r>
            <a:r>
              <a:rPr lang="en-US" b="1" dirty="0" err="1" smtClean="0"/>
              <a:t>str</a:t>
            </a:r>
            <a:r>
              <a:rPr lang="en-US" b="1" dirty="0" smtClean="0"/>
              <a:t>)</a:t>
            </a:r>
            <a:r>
              <a:rPr lang="en-US" dirty="0" smtClean="0"/>
              <a:t>;       // </a:t>
            </a:r>
            <a:r>
              <a:rPr lang="ru-RU" i="1" dirty="0" smtClean="0"/>
              <a:t>переводит 125 в </a:t>
            </a:r>
            <a:r>
              <a:rPr lang="en-US" i="1" dirty="0" err="1" smtClean="0"/>
              <a:t>int</a:t>
            </a:r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a;                </a:t>
            </a:r>
            <a:r>
              <a:rPr lang="ru-RU" dirty="0" smtClean="0"/>
              <a:t>// </a:t>
            </a:r>
            <a:r>
              <a:rPr lang="ru-RU" i="1" dirty="0" smtClean="0"/>
              <a:t>125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</a:t>
            </a:r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dirty="0" smtClean="0"/>
              <a:t>string str2 = “254.8”;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dirty="0" smtClean="0"/>
              <a:t>float b = </a:t>
            </a:r>
            <a:r>
              <a:rPr lang="en-US" b="1" dirty="0" err="1" smtClean="0"/>
              <a:t>stof</a:t>
            </a:r>
            <a:r>
              <a:rPr lang="en-US" b="1" dirty="0" smtClean="0"/>
              <a:t>(str2);   </a:t>
            </a:r>
            <a:r>
              <a:rPr lang="en-US" dirty="0" smtClean="0"/>
              <a:t>// </a:t>
            </a:r>
            <a:r>
              <a:rPr lang="ru-RU" i="1" dirty="0" smtClean="0"/>
              <a:t>переводит 254.8 в </a:t>
            </a:r>
            <a:r>
              <a:rPr lang="en-US" i="1" dirty="0" smtClean="0"/>
              <a:t>float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b;                   // </a:t>
            </a:r>
            <a:r>
              <a:rPr lang="en-US" i="1" dirty="0" smtClean="0"/>
              <a:t>254.8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 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c  = 2;</a:t>
            </a:r>
            <a:r>
              <a:rPr lang="ru-RU" dirty="0" smtClean="0"/>
              <a:t>            </a:t>
            </a:r>
            <a:r>
              <a:rPr lang="en-US" dirty="0" smtClean="0"/>
              <a:t>// </a:t>
            </a:r>
            <a:r>
              <a:rPr lang="en-US" i="1" dirty="0" smtClean="0"/>
              <a:t>c </a:t>
            </a:r>
            <a:r>
              <a:rPr lang="ru-RU" i="1" dirty="0" smtClean="0"/>
              <a:t>также может быть типа </a:t>
            </a:r>
            <a:r>
              <a:rPr lang="en-US" i="1" dirty="0" smtClean="0"/>
              <a:t>float</a:t>
            </a:r>
            <a:endParaRPr lang="en-US" dirty="0" smtClean="0"/>
          </a:p>
          <a:p>
            <a:r>
              <a:rPr lang="en-US" b="1" i="1" dirty="0"/>
              <a:t> </a:t>
            </a:r>
            <a:r>
              <a:rPr lang="en-US" b="1" i="1" dirty="0" smtClean="0"/>
              <a:t>   </a:t>
            </a:r>
            <a:r>
              <a:rPr lang="en-US" dirty="0" smtClean="0"/>
              <a:t>string str3 = </a:t>
            </a:r>
            <a:r>
              <a:rPr lang="en-US" b="1" dirty="0" err="1" smtClean="0"/>
              <a:t>to_string</a:t>
            </a:r>
            <a:r>
              <a:rPr lang="en-US" b="1" dirty="0" smtClean="0"/>
              <a:t>(c);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 </a:t>
            </a:r>
            <a:r>
              <a:rPr lang="en-US" dirty="0" smtClean="0"/>
              <a:t>return 0;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5676124"/>
            <a:ext cx="2742656" cy="592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4274" y="561703"/>
            <a:ext cx="606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Задачи на дом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02229" y="1136469"/>
            <a:ext cx="10358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Посчитать количество СТРОЧНЫХ БУКВ в строке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Посчитать количество БУКВ (и строчных, и заглавных) в строке.</a:t>
            </a:r>
          </a:p>
          <a:p>
            <a:pPr marL="342900" indent="-342900">
              <a:buAutoNum type="arabicPeriod"/>
            </a:pPr>
            <a:r>
              <a:rPr lang="ru-RU" dirty="0" smtClean="0"/>
              <a:t>Удалить из строки все пробелы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 smtClean="0"/>
              <a:t>Ввести в строку целые числа через пробел. Перенести эти числа в массив </a:t>
            </a:r>
            <a:r>
              <a:rPr lang="en-US" dirty="0" err="1" smtClean="0"/>
              <a:t>int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458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275" y="5773782"/>
            <a:ext cx="2985505" cy="644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0465" y="486781"/>
            <a:ext cx="6871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Строки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10" y="1071556"/>
            <a:ext cx="8109171" cy="41159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20240" y="5316583"/>
            <a:ext cx="846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*Однако при вводе строки с помощью </a:t>
            </a: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ru-RU" dirty="0" smtClean="0"/>
              <a:t>она считается </a:t>
            </a:r>
            <a:r>
              <a:rPr lang="ru-RU" u="sng" dirty="0" smtClean="0"/>
              <a:t>до первого пробела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Поэтому, чтобы этого избежать, используется функция </a:t>
            </a:r>
            <a:r>
              <a:rPr lang="en-US" b="1" dirty="0" err="1" smtClean="0"/>
              <a:t>getline</a:t>
            </a:r>
            <a:r>
              <a:rPr lang="en-US" b="1" dirty="0" smtClean="0"/>
              <a:t>(</a:t>
            </a:r>
            <a:r>
              <a:rPr lang="en-US" b="1" dirty="0" err="1" smtClean="0"/>
              <a:t>cin</a:t>
            </a:r>
            <a:r>
              <a:rPr lang="en-US" b="1" dirty="0" smtClean="0"/>
              <a:t>, </a:t>
            </a:r>
            <a:r>
              <a:rPr lang="en-US" b="1" dirty="0" err="1" smtClean="0"/>
              <a:t>str</a:t>
            </a:r>
            <a:r>
              <a:rPr lang="en-US" b="1" dirty="0" smtClean="0"/>
              <a:t>);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126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275" y="5773782"/>
            <a:ext cx="2985505" cy="644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0468" y="543636"/>
            <a:ext cx="6871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Использование строк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37061" y="1180203"/>
            <a:ext cx="911787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#include &lt;string&gt;</a:t>
            </a:r>
          </a:p>
          <a:p>
            <a:r>
              <a:rPr lang="en-US" sz="2000" dirty="0"/>
              <a:t>u</a:t>
            </a:r>
            <a:r>
              <a:rPr lang="en-US" sz="2000" dirty="0" smtClean="0"/>
              <a:t>sing namespace </a:t>
            </a:r>
            <a:r>
              <a:rPr lang="en-US" sz="2000" dirty="0" err="1" smtClean="0"/>
              <a:t>std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"text012345";</a:t>
            </a:r>
          </a:p>
          <a:p>
            <a:r>
              <a:rPr lang="en-US" dirty="0" smtClean="0"/>
              <a:t>     </a:t>
            </a:r>
            <a:r>
              <a:rPr lang="ru-RU" dirty="0" smtClean="0"/>
              <a:t>// </a:t>
            </a:r>
            <a:r>
              <a:rPr lang="ru-RU" i="1" dirty="0"/>
              <a:t>найти </a:t>
            </a:r>
            <a:r>
              <a:rPr lang="ru-RU" i="1" dirty="0" smtClean="0"/>
              <a:t>количество букв А</a:t>
            </a:r>
            <a:endParaRPr lang="ru-RU" i="1" dirty="0"/>
          </a:p>
          <a:p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k(0);</a:t>
            </a:r>
          </a:p>
          <a:p>
            <a:r>
              <a:rPr lang="en-US" dirty="0" smtClean="0"/>
              <a:t>     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str.length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 smtClean="0"/>
              <a:t>      </a:t>
            </a:r>
            <a:r>
              <a:rPr lang="ru-RU" dirty="0" smtClean="0"/>
              <a:t>{</a:t>
            </a:r>
            <a:endParaRPr lang="ru-RU" dirty="0"/>
          </a:p>
          <a:p>
            <a:r>
              <a:rPr lang="en-US" dirty="0" smtClean="0"/>
              <a:t>          char </a:t>
            </a:r>
            <a:r>
              <a:rPr lang="en-US" dirty="0"/>
              <a:t>symbol = 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 smtClean="0"/>
              <a:t>          if (symbol == ‘A’)</a:t>
            </a:r>
            <a:endParaRPr lang="en-US" dirty="0"/>
          </a:p>
          <a:p>
            <a:r>
              <a:rPr lang="en-US" dirty="0" smtClean="0"/>
              <a:t>               k</a:t>
            </a:r>
            <a:r>
              <a:rPr lang="en-US" dirty="0"/>
              <a:t>++;</a:t>
            </a:r>
          </a:p>
          <a:p>
            <a:r>
              <a:rPr lang="en-US" dirty="0" smtClean="0"/>
              <a:t>      </a:t>
            </a:r>
            <a:r>
              <a:rPr lang="ru-RU" dirty="0" smtClean="0"/>
              <a:t>}</a:t>
            </a:r>
            <a:endParaRPr lang="ru-RU" dirty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k;</a:t>
            </a:r>
          </a:p>
          <a:p>
            <a:r>
              <a:rPr lang="en-US" dirty="0" smtClean="0"/>
              <a:t>   system</a:t>
            </a:r>
            <a:r>
              <a:rPr lang="en-US" dirty="0"/>
              <a:t>("pause");</a:t>
            </a:r>
          </a:p>
          <a:p>
            <a:r>
              <a:rPr lang="en-US" dirty="0" smtClean="0"/>
              <a:t>   return </a:t>
            </a:r>
            <a:r>
              <a:rPr lang="en-US" dirty="0"/>
              <a:t>0;</a:t>
            </a:r>
          </a:p>
          <a:p>
            <a:r>
              <a:rPr lang="ru-RU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69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275" y="5773782"/>
            <a:ext cx="2985505" cy="644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0468" y="543636"/>
            <a:ext cx="6871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Использование строк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37061" y="1180203"/>
            <a:ext cx="911787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#include &lt;string&gt;</a:t>
            </a:r>
          </a:p>
          <a:p>
            <a:r>
              <a:rPr lang="en-US" sz="2000" dirty="0"/>
              <a:t>u</a:t>
            </a:r>
            <a:r>
              <a:rPr lang="en-US" sz="2000" dirty="0" smtClean="0"/>
              <a:t>sing namespace </a:t>
            </a:r>
            <a:r>
              <a:rPr lang="en-US" sz="2000" dirty="0" err="1" smtClean="0"/>
              <a:t>std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"text012345";</a:t>
            </a:r>
          </a:p>
          <a:p>
            <a:r>
              <a:rPr lang="en-US" dirty="0" smtClean="0"/>
              <a:t>     </a:t>
            </a:r>
            <a:r>
              <a:rPr lang="ru-RU" dirty="0" smtClean="0"/>
              <a:t>// </a:t>
            </a:r>
            <a:r>
              <a:rPr lang="ru-RU" i="1" dirty="0"/>
              <a:t>найти количество цифр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k(0);</a:t>
            </a:r>
          </a:p>
          <a:p>
            <a:r>
              <a:rPr lang="en-US" dirty="0" smtClean="0"/>
              <a:t>     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str.length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 smtClean="0"/>
              <a:t>      </a:t>
            </a:r>
            <a:r>
              <a:rPr lang="ru-RU" dirty="0" smtClean="0"/>
              <a:t>{</a:t>
            </a:r>
            <a:endParaRPr lang="ru-RU" dirty="0"/>
          </a:p>
          <a:p>
            <a:r>
              <a:rPr lang="en-US" dirty="0" smtClean="0"/>
              <a:t>          char </a:t>
            </a:r>
            <a:r>
              <a:rPr lang="en-US" dirty="0"/>
              <a:t>symbol = 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 smtClean="0"/>
              <a:t>          if </a:t>
            </a:r>
            <a:r>
              <a:rPr lang="en-US" dirty="0"/>
              <a:t>(</a:t>
            </a:r>
            <a:r>
              <a:rPr lang="en-US" dirty="0" err="1"/>
              <a:t>isdigit</a:t>
            </a:r>
            <a:r>
              <a:rPr lang="en-US" dirty="0"/>
              <a:t>(symbol</a:t>
            </a:r>
            <a:r>
              <a:rPr lang="en-US" dirty="0" smtClean="0"/>
              <a:t>))</a:t>
            </a:r>
            <a:endParaRPr lang="en-US" dirty="0"/>
          </a:p>
          <a:p>
            <a:r>
              <a:rPr lang="en-US" dirty="0" smtClean="0"/>
              <a:t>               k</a:t>
            </a:r>
            <a:r>
              <a:rPr lang="en-US" dirty="0"/>
              <a:t>++;</a:t>
            </a:r>
          </a:p>
          <a:p>
            <a:r>
              <a:rPr lang="en-US" dirty="0" smtClean="0"/>
              <a:t>      </a:t>
            </a:r>
            <a:r>
              <a:rPr lang="ru-RU" dirty="0" smtClean="0"/>
              <a:t>}</a:t>
            </a:r>
            <a:endParaRPr lang="ru-RU" dirty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k;</a:t>
            </a:r>
          </a:p>
          <a:p>
            <a:r>
              <a:rPr lang="en-US" dirty="0" smtClean="0"/>
              <a:t>   system</a:t>
            </a:r>
            <a:r>
              <a:rPr lang="en-US" dirty="0"/>
              <a:t>("pause");</a:t>
            </a:r>
          </a:p>
          <a:p>
            <a:r>
              <a:rPr lang="en-US" dirty="0" smtClean="0"/>
              <a:t>   return </a:t>
            </a:r>
            <a:r>
              <a:rPr lang="en-US" dirty="0"/>
              <a:t>0;</a:t>
            </a:r>
          </a:p>
          <a:p>
            <a:r>
              <a:rPr lang="ru-RU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516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275" y="5773782"/>
            <a:ext cx="2985505" cy="644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3939" y="307857"/>
            <a:ext cx="6871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Использование строк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37061" y="836023"/>
            <a:ext cx="911787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#include &lt;string&gt;</a:t>
            </a:r>
          </a:p>
          <a:p>
            <a:r>
              <a:rPr lang="en-US" sz="2000" dirty="0"/>
              <a:t>u</a:t>
            </a:r>
            <a:r>
              <a:rPr lang="en-US" sz="2000" dirty="0" smtClean="0"/>
              <a:t>sing namespace </a:t>
            </a:r>
            <a:r>
              <a:rPr lang="en-US" sz="2000" dirty="0" err="1" smtClean="0"/>
              <a:t>std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"text012345</a:t>
            </a:r>
            <a:r>
              <a:rPr lang="en-US" dirty="0" smtClean="0"/>
              <a:t>";</a:t>
            </a:r>
          </a:p>
          <a:p>
            <a:r>
              <a:rPr lang="en-US" dirty="0"/>
              <a:t> </a:t>
            </a:r>
            <a:r>
              <a:rPr lang="en-US" dirty="0" smtClean="0"/>
              <a:t>   string </a:t>
            </a:r>
            <a:r>
              <a:rPr lang="en-US" dirty="0" err="1" smtClean="0"/>
              <a:t>str_new</a:t>
            </a:r>
            <a:r>
              <a:rPr lang="en-US" dirty="0" smtClean="0"/>
              <a:t> = “”;</a:t>
            </a:r>
            <a:endParaRPr lang="en-US" dirty="0"/>
          </a:p>
          <a:p>
            <a:r>
              <a:rPr lang="en-US" dirty="0" smtClean="0"/>
              <a:t>     </a:t>
            </a:r>
            <a:r>
              <a:rPr lang="ru-RU" dirty="0" smtClean="0"/>
              <a:t>// </a:t>
            </a:r>
            <a:r>
              <a:rPr lang="ru-RU" i="1" dirty="0"/>
              <a:t>найти </a:t>
            </a:r>
            <a:r>
              <a:rPr lang="ru-RU" i="1" dirty="0" smtClean="0"/>
              <a:t>удалить из строки все цифры и записать их в нову</a:t>
            </a:r>
            <a:r>
              <a:rPr lang="ru-RU" i="1" dirty="0"/>
              <a:t>ю</a:t>
            </a:r>
            <a:r>
              <a:rPr lang="ru-RU" i="1" dirty="0" smtClean="0"/>
              <a:t> строку</a:t>
            </a:r>
            <a:endParaRPr lang="en-US" dirty="0"/>
          </a:p>
          <a:p>
            <a:r>
              <a:rPr lang="en-US" dirty="0" smtClean="0"/>
              <a:t>     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str.length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 smtClean="0"/>
              <a:t>      </a:t>
            </a:r>
            <a:r>
              <a:rPr lang="ru-RU" dirty="0" smtClean="0"/>
              <a:t>{</a:t>
            </a:r>
            <a:endParaRPr lang="ru-RU" dirty="0"/>
          </a:p>
          <a:p>
            <a:r>
              <a:rPr lang="en-US" dirty="0" smtClean="0"/>
              <a:t>          char </a:t>
            </a:r>
            <a:r>
              <a:rPr lang="en-US" dirty="0"/>
              <a:t>symbol = 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 smtClean="0"/>
              <a:t>          if </a:t>
            </a:r>
            <a:r>
              <a:rPr lang="en-US" dirty="0"/>
              <a:t>(</a:t>
            </a:r>
            <a:r>
              <a:rPr lang="en-US" dirty="0" err="1"/>
              <a:t>isdigit</a:t>
            </a:r>
            <a:r>
              <a:rPr lang="en-US" dirty="0"/>
              <a:t>(symbol</a:t>
            </a:r>
            <a:r>
              <a:rPr lang="en-US" dirty="0" smtClean="0"/>
              <a:t>))</a:t>
            </a:r>
          </a:p>
          <a:p>
            <a:r>
              <a:rPr lang="en-US" dirty="0"/>
              <a:t> </a:t>
            </a:r>
            <a:r>
              <a:rPr lang="en-US" dirty="0" smtClean="0"/>
              <a:t>        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str_new</a:t>
            </a:r>
            <a:r>
              <a:rPr lang="en-US" dirty="0" smtClean="0"/>
              <a:t> = </a:t>
            </a:r>
            <a:r>
              <a:rPr lang="en-US" dirty="0" err="1" smtClean="0"/>
              <a:t>str_new</a:t>
            </a:r>
            <a:r>
              <a:rPr lang="en-US" dirty="0" smtClean="0"/>
              <a:t> + symbol;   // </a:t>
            </a:r>
            <a:r>
              <a:rPr lang="en-US" dirty="0" err="1" smtClean="0"/>
              <a:t>str_new</a:t>
            </a:r>
            <a:r>
              <a:rPr lang="en-US" dirty="0" smtClean="0"/>
              <a:t> += symbol;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str.erase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1);</a:t>
            </a:r>
            <a:endParaRPr lang="en-US" dirty="0"/>
          </a:p>
          <a:p>
            <a:r>
              <a:rPr lang="en-US" dirty="0" smtClean="0"/>
              <a:t>          </a:t>
            </a:r>
            <a:r>
              <a:rPr lang="ru-RU" dirty="0" smtClean="0"/>
              <a:t>}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}</a:t>
            </a:r>
            <a:endParaRPr lang="ru-RU" dirty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 smtClean="0"/>
              <a:t>str</a:t>
            </a:r>
            <a:r>
              <a:rPr lang="en-US" dirty="0" smtClean="0"/>
              <a:t> &lt;&lt; “  “ &lt;&lt; </a:t>
            </a:r>
            <a:r>
              <a:rPr lang="en-US" dirty="0" err="1" smtClean="0"/>
              <a:t>str_new</a:t>
            </a:r>
            <a:r>
              <a:rPr lang="en-US" dirty="0" smtClean="0"/>
              <a:t>;</a:t>
            </a:r>
            <a:r>
              <a:rPr lang="ru-RU" dirty="0" smtClean="0"/>
              <a:t> // ???</a:t>
            </a:r>
            <a:endParaRPr lang="en-US" dirty="0"/>
          </a:p>
          <a:p>
            <a:r>
              <a:rPr lang="en-US" dirty="0" smtClean="0"/>
              <a:t>   system</a:t>
            </a:r>
            <a:r>
              <a:rPr lang="en-US" dirty="0"/>
              <a:t>("pause");</a:t>
            </a:r>
          </a:p>
          <a:p>
            <a:r>
              <a:rPr lang="en-US" dirty="0" smtClean="0"/>
              <a:t>   return </a:t>
            </a:r>
            <a:r>
              <a:rPr lang="en-US" dirty="0"/>
              <a:t>0;</a:t>
            </a:r>
          </a:p>
          <a:p>
            <a:r>
              <a:rPr lang="ru-RU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020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275" y="5773782"/>
            <a:ext cx="2985505" cy="644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3939" y="307857"/>
            <a:ext cx="6871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Использование строк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37061" y="836023"/>
            <a:ext cx="911787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#include &lt;string&gt;</a:t>
            </a:r>
          </a:p>
          <a:p>
            <a:r>
              <a:rPr lang="en-US" sz="2000" dirty="0"/>
              <a:t>u</a:t>
            </a:r>
            <a:r>
              <a:rPr lang="en-US" sz="2000" dirty="0" smtClean="0"/>
              <a:t>sing namespace </a:t>
            </a:r>
            <a:r>
              <a:rPr lang="en-US" sz="2000" dirty="0" err="1" smtClean="0"/>
              <a:t>std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"text012345";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// </a:t>
            </a:r>
            <a:r>
              <a:rPr lang="ru-RU" i="1" dirty="0" smtClean="0"/>
              <a:t>удалить все цифры из строки и записать их в новую строку</a:t>
            </a:r>
            <a:endParaRPr lang="ru-RU" i="1" dirty="0"/>
          </a:p>
          <a:p>
            <a:r>
              <a:rPr lang="ru-RU" dirty="0" smtClean="0"/>
              <a:t>    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str.length</a:t>
            </a:r>
            <a:r>
              <a:rPr lang="en-US" dirty="0" smtClean="0"/>
              <a:t>();</a:t>
            </a:r>
            <a:r>
              <a:rPr lang="ru-RU" dirty="0" smtClean="0"/>
              <a:t> </a:t>
            </a:r>
            <a:r>
              <a:rPr lang="ru-RU" b="1" dirty="0" smtClean="0"/>
              <a:t>__</a:t>
            </a:r>
            <a:r>
              <a:rPr lang="en-US" dirty="0" smtClean="0"/>
              <a:t>)</a:t>
            </a:r>
            <a:endParaRPr lang="en-US" dirty="0"/>
          </a:p>
          <a:p>
            <a:r>
              <a:rPr lang="ru-RU" dirty="0" smtClean="0"/>
              <a:t>    {</a:t>
            </a:r>
            <a:endParaRPr lang="ru-RU" dirty="0"/>
          </a:p>
          <a:p>
            <a:r>
              <a:rPr lang="ru-RU" dirty="0" smtClean="0"/>
              <a:t>         </a:t>
            </a:r>
            <a:r>
              <a:rPr lang="en-US" dirty="0" smtClean="0"/>
              <a:t>char </a:t>
            </a:r>
            <a:r>
              <a:rPr lang="en-US" dirty="0"/>
              <a:t>symbol = 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ru-RU" dirty="0" smtClean="0"/>
              <a:t>       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isdigit</a:t>
            </a:r>
            <a:r>
              <a:rPr lang="en-US" dirty="0"/>
              <a:t>(symbol))</a:t>
            </a:r>
          </a:p>
          <a:p>
            <a:r>
              <a:rPr lang="ru-RU" dirty="0" smtClean="0"/>
              <a:t>         {</a:t>
            </a:r>
            <a:endParaRPr lang="ru-RU" dirty="0"/>
          </a:p>
          <a:p>
            <a:r>
              <a:rPr lang="ru-RU" dirty="0" smtClean="0"/>
              <a:t>               </a:t>
            </a:r>
            <a:r>
              <a:rPr lang="en-US" dirty="0" err="1" smtClean="0"/>
              <a:t>str_new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str_new</a:t>
            </a:r>
            <a:r>
              <a:rPr lang="en-US" dirty="0"/>
              <a:t> + symbol;</a:t>
            </a:r>
          </a:p>
          <a:p>
            <a:r>
              <a:rPr lang="ru-RU" dirty="0" smtClean="0"/>
              <a:t>               </a:t>
            </a:r>
            <a:r>
              <a:rPr lang="en-US" dirty="0" err="1" smtClean="0"/>
              <a:t>str.erase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/>
              <a:t>, 1);</a:t>
            </a:r>
          </a:p>
          <a:p>
            <a:r>
              <a:rPr lang="ru-RU" dirty="0" smtClean="0"/>
              <a:t>         }</a:t>
            </a:r>
            <a:endParaRPr lang="ru-RU" dirty="0"/>
          </a:p>
          <a:p>
            <a:r>
              <a:rPr lang="ru-RU" dirty="0" smtClean="0"/>
              <a:t>         </a:t>
            </a:r>
            <a:r>
              <a:rPr lang="en-US" b="1" dirty="0" smtClean="0"/>
              <a:t>else</a:t>
            </a:r>
            <a:endParaRPr lang="en-US" b="1" dirty="0"/>
          </a:p>
          <a:p>
            <a:r>
              <a:rPr lang="ru-RU" b="1" dirty="0" smtClean="0"/>
              <a:t>                </a:t>
            </a:r>
            <a:r>
              <a:rPr lang="en-US" b="1" dirty="0" err="1" smtClean="0"/>
              <a:t>i</a:t>
            </a:r>
            <a:r>
              <a:rPr lang="en-US" b="1" dirty="0"/>
              <a:t>++;</a:t>
            </a:r>
          </a:p>
          <a:p>
            <a:r>
              <a:rPr lang="ru-RU" dirty="0" smtClean="0"/>
              <a:t>    }</a:t>
            </a:r>
            <a:endParaRPr lang="ru-RU" dirty="0"/>
          </a:p>
          <a:p>
            <a:r>
              <a:rPr lang="ru-RU" dirty="0" smtClean="0"/>
              <a:t>   с</a:t>
            </a:r>
            <a:r>
              <a:rPr lang="en-US" dirty="0" smtClean="0"/>
              <a:t>out </a:t>
            </a:r>
            <a:r>
              <a:rPr lang="en-US" dirty="0"/>
              <a:t>&lt;&lt; </a:t>
            </a:r>
            <a:r>
              <a:rPr lang="en-US" dirty="0" err="1"/>
              <a:t>str</a:t>
            </a:r>
            <a:r>
              <a:rPr lang="en-US" dirty="0"/>
              <a:t> &lt;&lt; " " &lt;&lt; </a:t>
            </a:r>
            <a:r>
              <a:rPr lang="en-US" dirty="0" err="1" smtClean="0"/>
              <a:t>str_new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   </a:t>
            </a:r>
            <a:r>
              <a:rPr lang="en-US" dirty="0" smtClean="0"/>
              <a:t>return </a:t>
            </a:r>
            <a:r>
              <a:rPr lang="en-US" dirty="0"/>
              <a:t>0;</a:t>
            </a:r>
          </a:p>
          <a:p>
            <a:r>
              <a:rPr lang="ru-RU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901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275" y="5773782"/>
            <a:ext cx="2985505" cy="644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3939" y="307857"/>
            <a:ext cx="6871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Использование строк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37061" y="836023"/>
            <a:ext cx="911787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#include &lt;string&gt;</a:t>
            </a:r>
          </a:p>
          <a:p>
            <a:r>
              <a:rPr lang="en-US" sz="2000" dirty="0"/>
              <a:t>u</a:t>
            </a:r>
            <a:r>
              <a:rPr lang="en-US" sz="2000" dirty="0" smtClean="0"/>
              <a:t>sing namespace </a:t>
            </a:r>
            <a:r>
              <a:rPr lang="en-US" sz="2000" dirty="0" err="1" smtClean="0"/>
              <a:t>std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"text012345";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// </a:t>
            </a:r>
            <a:r>
              <a:rPr lang="ru-RU" i="1" dirty="0" smtClean="0"/>
              <a:t>посчитать количество заглавных букв (используя коды символов)</a:t>
            </a:r>
            <a:endParaRPr lang="ru-RU" i="1" dirty="0"/>
          </a:p>
          <a:p>
            <a:r>
              <a:rPr lang="ru-RU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k(0);</a:t>
            </a:r>
          </a:p>
          <a:p>
            <a:r>
              <a:rPr lang="en-US" dirty="0"/>
              <a:t> </a:t>
            </a:r>
            <a:r>
              <a:rPr lang="en-US" dirty="0" smtClean="0"/>
              <a:t>   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str.length</a:t>
            </a:r>
            <a:r>
              <a:rPr lang="en-US" dirty="0" smtClean="0"/>
              <a:t>();</a:t>
            </a:r>
            <a:r>
              <a:rPr lang="ru-RU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endParaRPr lang="en-US" dirty="0"/>
          </a:p>
          <a:p>
            <a:r>
              <a:rPr lang="ru-RU" dirty="0" smtClean="0"/>
              <a:t>    {</a:t>
            </a:r>
            <a:endParaRPr lang="ru-RU" dirty="0"/>
          </a:p>
          <a:p>
            <a:r>
              <a:rPr lang="ru-RU" dirty="0" smtClean="0"/>
              <a:t>         </a:t>
            </a:r>
            <a:r>
              <a:rPr lang="en-US" dirty="0" smtClean="0"/>
              <a:t>char </a:t>
            </a:r>
            <a:r>
              <a:rPr lang="en-US" dirty="0"/>
              <a:t>symbol = 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ru-RU" dirty="0" smtClean="0"/>
              <a:t>         </a:t>
            </a:r>
            <a:r>
              <a:rPr lang="en-US" dirty="0" smtClean="0"/>
              <a:t>if (symbol &gt; </a:t>
            </a:r>
            <a:r>
              <a:rPr lang="ru-RU" dirty="0" smtClean="0"/>
              <a:t>64 </a:t>
            </a:r>
            <a:r>
              <a:rPr lang="en-US" dirty="0" smtClean="0"/>
              <a:t>&amp;&amp; symbol &lt; 91)</a:t>
            </a:r>
            <a:endParaRPr lang="en-US" dirty="0"/>
          </a:p>
          <a:p>
            <a:r>
              <a:rPr lang="ru-RU" dirty="0" smtClean="0"/>
              <a:t>	 </a:t>
            </a:r>
            <a:r>
              <a:rPr lang="en-US" dirty="0" smtClean="0"/>
              <a:t>k++;</a:t>
            </a:r>
            <a:r>
              <a:rPr lang="ru-RU" dirty="0" smtClean="0"/>
              <a:t>        </a:t>
            </a:r>
            <a:endParaRPr lang="ru-RU" dirty="0"/>
          </a:p>
          <a:p>
            <a:r>
              <a:rPr lang="ru-RU" dirty="0" smtClean="0"/>
              <a:t>     }</a:t>
            </a:r>
            <a:endParaRPr lang="ru-RU" dirty="0"/>
          </a:p>
          <a:p>
            <a:r>
              <a:rPr lang="ru-RU" dirty="0" smtClean="0"/>
              <a:t>   с</a:t>
            </a:r>
            <a:r>
              <a:rPr lang="en-US" dirty="0" smtClean="0"/>
              <a:t>out </a:t>
            </a:r>
            <a:r>
              <a:rPr lang="en-US" dirty="0"/>
              <a:t>&lt;&lt; </a:t>
            </a:r>
            <a:r>
              <a:rPr lang="en-US" dirty="0" smtClean="0"/>
              <a:t>k;</a:t>
            </a:r>
            <a:endParaRPr lang="ru-RU" dirty="0"/>
          </a:p>
          <a:p>
            <a:r>
              <a:rPr lang="ru-RU" dirty="0" smtClean="0"/>
              <a:t>   </a:t>
            </a:r>
            <a:r>
              <a:rPr lang="en-US" dirty="0" smtClean="0"/>
              <a:t>return </a:t>
            </a:r>
            <a:r>
              <a:rPr lang="en-US" dirty="0"/>
              <a:t>0;</a:t>
            </a:r>
          </a:p>
          <a:p>
            <a:r>
              <a:rPr lang="ru-RU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1745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275" y="5773782"/>
            <a:ext cx="2985505" cy="6448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28" y="444136"/>
            <a:ext cx="7106195" cy="53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275" y="5773782"/>
            <a:ext cx="2985505" cy="644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3939" y="307857"/>
            <a:ext cx="6871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Использование строк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37061" y="836023"/>
            <a:ext cx="911787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#include &lt;string&gt;</a:t>
            </a:r>
          </a:p>
          <a:p>
            <a:r>
              <a:rPr lang="en-US" sz="2000" dirty="0"/>
              <a:t>u</a:t>
            </a:r>
            <a:r>
              <a:rPr lang="en-US" sz="2000" dirty="0" smtClean="0"/>
              <a:t>sing namespace </a:t>
            </a:r>
            <a:r>
              <a:rPr lang="en-US" sz="2000" dirty="0" err="1" smtClean="0"/>
              <a:t>std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"text012345";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// </a:t>
            </a:r>
            <a:r>
              <a:rPr lang="ru-RU" i="1" dirty="0" smtClean="0"/>
              <a:t>посчитать количество заглавных букв</a:t>
            </a:r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k(0);</a:t>
            </a:r>
          </a:p>
          <a:p>
            <a:r>
              <a:rPr lang="en-US" dirty="0"/>
              <a:t> </a:t>
            </a:r>
            <a:r>
              <a:rPr lang="en-US" dirty="0" smtClean="0"/>
              <a:t>   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str.length</a:t>
            </a:r>
            <a:r>
              <a:rPr lang="en-US" dirty="0" smtClean="0"/>
              <a:t>();</a:t>
            </a:r>
            <a:r>
              <a:rPr lang="ru-RU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endParaRPr lang="en-US" dirty="0"/>
          </a:p>
          <a:p>
            <a:r>
              <a:rPr lang="ru-RU" dirty="0" smtClean="0"/>
              <a:t>    {</a:t>
            </a:r>
            <a:endParaRPr lang="ru-RU" dirty="0"/>
          </a:p>
          <a:p>
            <a:r>
              <a:rPr lang="ru-RU" dirty="0" smtClean="0"/>
              <a:t>         </a:t>
            </a:r>
            <a:r>
              <a:rPr lang="en-US" dirty="0" smtClean="0"/>
              <a:t>char </a:t>
            </a:r>
            <a:r>
              <a:rPr lang="en-US" dirty="0"/>
              <a:t>symbol = 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ru-RU" dirty="0" smtClean="0"/>
              <a:t>         </a:t>
            </a:r>
            <a:r>
              <a:rPr lang="en-US" dirty="0" smtClean="0"/>
              <a:t>if (symbol &gt;</a:t>
            </a:r>
            <a:r>
              <a:rPr lang="ru-RU" dirty="0" smtClean="0"/>
              <a:t>= </a:t>
            </a:r>
            <a:r>
              <a:rPr lang="en-US" dirty="0" smtClean="0"/>
              <a:t>‘A’</a:t>
            </a:r>
            <a:r>
              <a:rPr lang="ru-RU" dirty="0" smtClean="0"/>
              <a:t> </a:t>
            </a:r>
            <a:r>
              <a:rPr lang="en-US" dirty="0" smtClean="0"/>
              <a:t>&amp;&amp; symbol &lt;= ‘Z’)</a:t>
            </a:r>
            <a:endParaRPr lang="en-US" dirty="0"/>
          </a:p>
          <a:p>
            <a:r>
              <a:rPr lang="ru-RU" dirty="0" smtClean="0"/>
              <a:t>	 </a:t>
            </a:r>
            <a:r>
              <a:rPr lang="en-US" dirty="0" smtClean="0"/>
              <a:t>k++;</a:t>
            </a:r>
            <a:r>
              <a:rPr lang="ru-RU" dirty="0" smtClean="0"/>
              <a:t>        </a:t>
            </a:r>
            <a:endParaRPr lang="ru-RU" dirty="0"/>
          </a:p>
          <a:p>
            <a:r>
              <a:rPr lang="ru-RU" dirty="0" smtClean="0"/>
              <a:t>     }</a:t>
            </a:r>
            <a:endParaRPr lang="ru-RU" dirty="0"/>
          </a:p>
          <a:p>
            <a:r>
              <a:rPr lang="ru-RU" dirty="0" smtClean="0"/>
              <a:t>   с</a:t>
            </a:r>
            <a:r>
              <a:rPr lang="en-US" dirty="0" smtClean="0"/>
              <a:t>out </a:t>
            </a:r>
            <a:r>
              <a:rPr lang="en-US" dirty="0"/>
              <a:t>&lt;&lt; </a:t>
            </a:r>
            <a:r>
              <a:rPr lang="en-US" dirty="0" smtClean="0"/>
              <a:t>k;</a:t>
            </a:r>
            <a:endParaRPr lang="ru-RU" dirty="0"/>
          </a:p>
          <a:p>
            <a:r>
              <a:rPr lang="ru-RU" dirty="0" smtClean="0"/>
              <a:t>   </a:t>
            </a:r>
            <a:r>
              <a:rPr lang="en-US" dirty="0" smtClean="0"/>
              <a:t>return </a:t>
            </a:r>
            <a:r>
              <a:rPr lang="en-US" dirty="0"/>
              <a:t>0;</a:t>
            </a:r>
          </a:p>
          <a:p>
            <a:r>
              <a:rPr lang="ru-RU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4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689</Words>
  <Application>Microsoft Office PowerPoint</Application>
  <PresentationFormat>Широкоэкранный</PresentationFormat>
  <Paragraphs>142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96</cp:revision>
  <dcterms:created xsi:type="dcterms:W3CDTF">2018-11-13T15:17:44Z</dcterms:created>
  <dcterms:modified xsi:type="dcterms:W3CDTF">2019-09-03T14:55:44Z</dcterms:modified>
</cp:coreProperties>
</file>