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314" r:id="rId4"/>
    <p:sldId id="259" r:id="rId5"/>
    <p:sldId id="312" r:id="rId6"/>
    <p:sldId id="302" r:id="rId7"/>
    <p:sldId id="303" r:id="rId8"/>
    <p:sldId id="310" r:id="rId9"/>
    <p:sldId id="304" r:id="rId10"/>
    <p:sldId id="307" r:id="rId11"/>
    <p:sldId id="31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28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08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73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88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64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73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29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20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19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61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62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36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79034" y="705395"/>
            <a:ext cx="8464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Занятие 5</a:t>
            </a:r>
            <a:endParaRPr lang="ru-RU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32867" y="1657011"/>
            <a:ext cx="915706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Функции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0" y="5676124"/>
            <a:ext cx="2742656" cy="592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74274" y="561703"/>
            <a:ext cx="6061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Задачи</a:t>
            </a:r>
            <a:endParaRPr lang="ru-RU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02229" y="1136469"/>
            <a:ext cx="103588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Написать функцию, которая будет прибавлять к числу двойку.</a:t>
            </a:r>
          </a:p>
          <a:p>
            <a:pPr marL="342900" indent="-342900">
              <a:buAutoNum type="arabicPeriod"/>
            </a:pPr>
            <a:r>
              <a:rPr lang="ru-RU" dirty="0" smtClean="0"/>
              <a:t>Написать функцию, которая найдет максимальное из двух чисел.</a:t>
            </a:r>
          </a:p>
          <a:p>
            <a:pPr marL="342900" indent="-342900">
              <a:buAutoNum type="arabicPeriod"/>
            </a:pPr>
            <a:r>
              <a:rPr lang="ru-RU" dirty="0" smtClean="0"/>
              <a:t>Написать функцию подсчета количества цифр в числе.</a:t>
            </a:r>
          </a:p>
          <a:p>
            <a:pPr marL="342900" indent="-342900">
              <a:buAutoNum type="arabicPeriod"/>
            </a:pPr>
            <a:r>
              <a:rPr lang="ru-RU" dirty="0" smtClean="0"/>
              <a:t>Написать функцию, которая будет считать количество нулей в числе.</a:t>
            </a:r>
          </a:p>
          <a:p>
            <a:pPr marL="342900" indent="-342900">
              <a:buAutoNum type="arabicPeriod"/>
            </a:pPr>
            <a:r>
              <a:rPr lang="ru-RU" dirty="0" smtClean="0"/>
              <a:t>Написать функцию, которая найдет максимальную цифру в числе</a:t>
            </a:r>
          </a:p>
          <a:p>
            <a:pPr marL="342900" indent="-342900">
              <a:buAutoNum type="arabicPeriod"/>
            </a:pPr>
            <a:r>
              <a:rPr lang="ru-RU" dirty="0" smtClean="0"/>
              <a:t>Написать функцию подсчета количества цифр в строке.</a:t>
            </a:r>
          </a:p>
          <a:p>
            <a:pPr marL="342900" indent="-342900">
              <a:buAutoNum type="arabicPeriod"/>
            </a:pPr>
            <a:r>
              <a:rPr lang="ru-RU" dirty="0" smtClean="0"/>
              <a:t>Написать функцию подсчета количества пробелов в строке.</a:t>
            </a:r>
          </a:p>
          <a:p>
            <a:pPr marL="342900" indent="-342900">
              <a:buAutoNum type="arabicPeriod"/>
            </a:pPr>
            <a:r>
              <a:rPr lang="ru-RU" dirty="0"/>
              <a:t>Написать функцию подсчета количества </a:t>
            </a:r>
            <a:r>
              <a:rPr lang="ru-RU" dirty="0" smtClean="0"/>
              <a:t>гласных букв </a:t>
            </a:r>
            <a:r>
              <a:rPr lang="ru-RU" dirty="0"/>
              <a:t>в строке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Написать функцию проверки строки на наличие заглавной буквы.</a:t>
            </a:r>
          </a:p>
          <a:p>
            <a:pPr marL="342900" indent="-342900">
              <a:buAutoNum type="arabicPeriod"/>
            </a:pPr>
            <a:r>
              <a:rPr lang="ru-RU" dirty="0" smtClean="0"/>
              <a:t>Написать функцию, которая принимает строку и возвращает обратную строку.</a:t>
            </a:r>
          </a:p>
          <a:p>
            <a:pPr marL="342900" indent="-342900">
              <a:buAutoNum type="arabicPeriod"/>
            </a:pPr>
            <a:r>
              <a:rPr lang="ru-RU" dirty="0" smtClean="0"/>
              <a:t>Написать функцию перевода числа из десятичной записи в двоичную.</a:t>
            </a:r>
          </a:p>
          <a:p>
            <a:pPr marL="342900" indent="-342900">
              <a:buAutoNum type="arabicPeriod"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584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3851" y="574766"/>
            <a:ext cx="31089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#include &lt;string&gt;</a:t>
            </a:r>
          </a:p>
          <a:p>
            <a:endParaRPr lang="en-US" dirty="0"/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 = 7;</a:t>
            </a:r>
          </a:p>
          <a:p>
            <a:r>
              <a:rPr lang="en-US" dirty="0"/>
              <a:t>	string s = change(a);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s;</a:t>
            </a:r>
          </a:p>
          <a:p>
            <a:r>
              <a:rPr lang="en-US" dirty="0"/>
              <a:t>	system("pause");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199017" y="548640"/>
            <a:ext cx="604810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change(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string s = "";</a:t>
            </a:r>
          </a:p>
          <a:p>
            <a:r>
              <a:rPr lang="en-US" dirty="0"/>
              <a:t>	if (n == 0)</a:t>
            </a:r>
          </a:p>
          <a:p>
            <a:r>
              <a:rPr lang="en-US" dirty="0"/>
              <a:t>		return 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/>
              <a:t>0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/>
              <a:t>;</a:t>
            </a:r>
          </a:p>
          <a:p>
            <a:r>
              <a:rPr lang="en-US" dirty="0"/>
              <a:t>	while (n &gt; 0)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char c;</a:t>
            </a:r>
          </a:p>
          <a:p>
            <a:r>
              <a:rPr lang="en-US" dirty="0"/>
              <a:t>		if (n % 2 == 0)</a:t>
            </a:r>
          </a:p>
          <a:p>
            <a:r>
              <a:rPr lang="en-US" dirty="0"/>
              <a:t>			c = '0';</a:t>
            </a:r>
          </a:p>
          <a:p>
            <a:r>
              <a:rPr lang="en-US" dirty="0"/>
              <a:t>		else</a:t>
            </a:r>
          </a:p>
          <a:p>
            <a:r>
              <a:rPr lang="en-US" dirty="0"/>
              <a:t>			c = '1';</a:t>
            </a:r>
          </a:p>
          <a:p>
            <a:r>
              <a:rPr lang="en-US" dirty="0"/>
              <a:t>		</a:t>
            </a:r>
            <a:r>
              <a:rPr lang="en-US" i="1" dirty="0"/>
              <a:t>//c = (n % 2 == 0) ? '0' : '1';</a:t>
            </a:r>
          </a:p>
          <a:p>
            <a:r>
              <a:rPr lang="en-US" dirty="0"/>
              <a:t>		s = c + s;</a:t>
            </a:r>
          </a:p>
          <a:p>
            <a:r>
              <a:rPr lang="en-US" dirty="0"/>
              <a:t>		n /= 2;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s;</a:t>
            </a:r>
          </a:p>
          <a:p>
            <a:r>
              <a:rPr lang="en-US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617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68828" y="287382"/>
            <a:ext cx="10254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Существуют два типа функций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27909" y="1270855"/>
            <a:ext cx="4868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Функции, которые возвращают переменную, то есть они </a:t>
            </a:r>
            <a:r>
              <a:rPr lang="ru-RU" b="1" u="sng" dirty="0" smtClean="0"/>
              <a:t>имеют результат</a:t>
            </a:r>
            <a:r>
              <a:rPr lang="ru-RU" b="1" dirty="0" smtClean="0"/>
              <a:t> работы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95999" y="1270855"/>
            <a:ext cx="566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Функции, которые не возвращают переменную, то есть они </a:t>
            </a:r>
            <a:r>
              <a:rPr lang="ru-RU" b="1" u="sng" dirty="0" smtClean="0"/>
              <a:t>результат не имеют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27909" y="2273185"/>
                <a:ext cx="4868090" cy="926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en-US" dirty="0" smtClean="0"/>
                  <a:t>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342900" indent="-342900">
                  <a:buAutoNum type="arabicParenR"/>
                </a:pPr>
                <a:r>
                  <a:rPr lang="en-US" dirty="0" smtClean="0"/>
                  <a:t>y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en-US" dirty="0" smtClean="0"/>
              </a:p>
              <a:p>
                <a:pPr marL="342900" indent="-342900">
                  <a:buAutoNum type="arabicParenR"/>
                </a:pPr>
                <a:r>
                  <a:rPr lang="en-US" dirty="0"/>
                  <a:t>l</a:t>
                </a:r>
                <a:r>
                  <a:rPr lang="en-US" dirty="0" smtClean="0"/>
                  <a:t> = </a:t>
                </a:r>
                <a:r>
                  <a:rPr lang="en-US" dirty="0" err="1" smtClean="0"/>
                  <a:t>str.length</a:t>
                </a:r>
                <a:r>
                  <a:rPr lang="en-US" dirty="0" smtClean="0"/>
                  <a:t>();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909" y="2273185"/>
                <a:ext cx="4868090" cy="926407"/>
              </a:xfrm>
              <a:prstGeom prst="rect">
                <a:avLst/>
              </a:prstGeom>
              <a:blipFill>
                <a:blip r:embed="rId4"/>
                <a:stretch>
                  <a:fillRect l="-1001" t="-3947" b="-98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095999" y="2273185"/>
            <a:ext cx="5686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err="1" smtClean="0"/>
              <a:t>cout</a:t>
            </a:r>
            <a:r>
              <a:rPr lang="en-US" dirty="0" smtClean="0"/>
              <a:t> &lt;&lt; “Text”;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cin</a:t>
            </a:r>
            <a:r>
              <a:rPr lang="en-US" dirty="0" smtClean="0"/>
              <a:t> &gt;&gt; a;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str.erase</a:t>
            </a:r>
            <a:r>
              <a:rPr lang="en-US" dirty="0" smtClean="0"/>
              <a:t>(</a:t>
            </a:r>
            <a:r>
              <a:rPr lang="en-US" dirty="0" err="1" smtClean="0"/>
              <a:t>pos</a:t>
            </a:r>
            <a:r>
              <a:rPr lang="en-US" dirty="0" smtClean="0"/>
              <a:t>, n);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sayHello</a:t>
            </a:r>
            <a:r>
              <a:rPr lang="en-US" dirty="0" smtClean="0"/>
              <a:t>();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983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68828" y="287382"/>
            <a:ext cx="10254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Существуют два типа функций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27909" y="1270855"/>
            <a:ext cx="4868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Функции, которые возвращают переменную, то есть они </a:t>
            </a:r>
            <a:r>
              <a:rPr lang="ru-RU" b="1" u="sng" dirty="0" smtClean="0"/>
              <a:t>имеют результат</a:t>
            </a:r>
            <a:r>
              <a:rPr lang="ru-RU" b="1" dirty="0" smtClean="0"/>
              <a:t> работы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95999" y="1270855"/>
            <a:ext cx="566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Функции, которые не возвращают переменную, то есть они </a:t>
            </a:r>
            <a:r>
              <a:rPr lang="ru-RU" b="1" u="sng" dirty="0" smtClean="0"/>
              <a:t>результат не имеют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27909" y="2273185"/>
                <a:ext cx="4868090" cy="926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en-US" dirty="0" smtClean="0"/>
                  <a:t>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342900" indent="-342900">
                  <a:buAutoNum type="arabicParenR"/>
                </a:pPr>
                <a:r>
                  <a:rPr lang="en-US" dirty="0" smtClean="0"/>
                  <a:t>y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en-US" dirty="0" smtClean="0"/>
              </a:p>
              <a:p>
                <a:pPr marL="342900" indent="-342900">
                  <a:buAutoNum type="arabicParenR"/>
                </a:pPr>
                <a:r>
                  <a:rPr lang="en-US" dirty="0"/>
                  <a:t>l</a:t>
                </a:r>
                <a:r>
                  <a:rPr lang="en-US" dirty="0" smtClean="0"/>
                  <a:t> = </a:t>
                </a:r>
                <a:r>
                  <a:rPr lang="en-US" dirty="0" err="1" smtClean="0"/>
                  <a:t>str.length</a:t>
                </a:r>
                <a:r>
                  <a:rPr lang="en-US" dirty="0" smtClean="0"/>
                  <a:t>()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909" y="2273185"/>
                <a:ext cx="4868090" cy="926407"/>
              </a:xfrm>
              <a:prstGeom prst="rect">
                <a:avLst/>
              </a:prstGeom>
              <a:blipFill>
                <a:blip r:embed="rId4"/>
                <a:stretch>
                  <a:fillRect l="-1001" t="-3947" b="-98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095999" y="2273185"/>
            <a:ext cx="5686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err="1" smtClean="0"/>
              <a:t>cout</a:t>
            </a:r>
            <a:r>
              <a:rPr lang="en-US" dirty="0" smtClean="0"/>
              <a:t> &lt;&lt; “Text”;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cin</a:t>
            </a:r>
            <a:r>
              <a:rPr lang="en-US" dirty="0" smtClean="0"/>
              <a:t> &gt;&gt; a;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str.erase</a:t>
            </a:r>
            <a:r>
              <a:rPr lang="en-US" dirty="0" smtClean="0"/>
              <a:t>(</a:t>
            </a:r>
            <a:r>
              <a:rPr lang="en-US" dirty="0" err="1" smtClean="0"/>
              <a:t>pos</a:t>
            </a:r>
            <a:r>
              <a:rPr lang="en-US" dirty="0" smtClean="0"/>
              <a:t>, n);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sayHello</a:t>
            </a:r>
            <a:r>
              <a:rPr lang="en-US" dirty="0" smtClean="0"/>
              <a:t>();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571897" y="4009090"/>
            <a:ext cx="4180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sqr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/>
              <a:t> result = x * x;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 smtClean="0"/>
              <a:t>return</a:t>
            </a:r>
            <a:r>
              <a:rPr lang="en-US" dirty="0" smtClean="0"/>
              <a:t> result;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400799" y="4023360"/>
            <a:ext cx="3618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void </a:t>
            </a:r>
            <a:r>
              <a:rPr lang="en-US" dirty="0" err="1" smtClean="0"/>
              <a:t>sayHello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cout</a:t>
            </a:r>
            <a:r>
              <a:rPr lang="en-US" dirty="0" smtClean="0"/>
              <a:t> &lt;&lt; “Hello”;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423851" y="5747657"/>
            <a:ext cx="467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При этом типы возвращаемых значений должны совпадать!!!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67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0" y="5676124"/>
            <a:ext cx="2742656" cy="5924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54654" y="1777254"/>
            <a:ext cx="8752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/>
              <a:t> sum(</a:t>
            </a:r>
            <a:r>
              <a:rPr lang="en-US" sz="2000" dirty="0" err="1" smtClean="0"/>
              <a:t>int</a:t>
            </a:r>
            <a:r>
              <a:rPr lang="en-US" sz="2000" dirty="0" smtClean="0"/>
              <a:t> a, </a:t>
            </a:r>
            <a:r>
              <a:rPr lang="en-US" sz="2000" dirty="0" err="1" smtClean="0"/>
              <a:t>int</a:t>
            </a:r>
            <a:r>
              <a:rPr lang="en-US" sz="2000" dirty="0" smtClean="0"/>
              <a:t> b, float c, char d, … 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// </a:t>
            </a:r>
            <a:r>
              <a:rPr lang="ru-RU" sz="2000" i="1" dirty="0" smtClean="0"/>
              <a:t>тело функции</a:t>
            </a:r>
          </a:p>
          <a:p>
            <a:r>
              <a:rPr lang="ru-RU" sz="2000" i="1" dirty="0"/>
              <a:t> </a:t>
            </a:r>
            <a:r>
              <a:rPr lang="ru-RU" sz="2000" i="1" dirty="0" smtClean="0"/>
              <a:t>    </a:t>
            </a:r>
            <a:r>
              <a:rPr lang="en-US" sz="2000" b="1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/>
              <a:t> sum = a + b;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b="1" dirty="0" smtClean="0"/>
              <a:t>return</a:t>
            </a:r>
            <a:r>
              <a:rPr lang="en-US" sz="2000" dirty="0" smtClean="0"/>
              <a:t> sum;</a:t>
            </a:r>
          </a:p>
          <a:p>
            <a:r>
              <a:rPr lang="en-US" sz="2000" dirty="0" smtClean="0"/>
              <a:t>}</a:t>
            </a:r>
            <a:endParaRPr lang="ru-RU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854654" y="4049853"/>
            <a:ext cx="875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Здесь 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b, float c, char d   -  </a:t>
            </a:r>
            <a:r>
              <a:rPr lang="ru-RU" b="1" dirty="0" smtClean="0"/>
              <a:t>параметры функции.</a:t>
            </a:r>
            <a:endParaRPr lang="en-US" b="1" dirty="0" smtClean="0"/>
          </a:p>
          <a:p>
            <a:r>
              <a:rPr lang="ru-RU" dirty="0" smtClean="0"/>
              <a:t>Их количество и типы могут быть разные.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854654" y="627017"/>
            <a:ext cx="875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Параметры функции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79216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0" y="5676124"/>
            <a:ext cx="2742656" cy="5924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418011"/>
            <a:ext cx="4075612" cy="30567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63040" y="901337"/>
            <a:ext cx="58652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/>
              <a:t> y(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result = x * x;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b="1" dirty="0" smtClean="0"/>
              <a:t>return</a:t>
            </a:r>
            <a:r>
              <a:rPr lang="en-US" dirty="0" smtClean="0"/>
              <a:t> result;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float</a:t>
            </a:r>
            <a:r>
              <a:rPr lang="en-US" dirty="0" smtClean="0"/>
              <a:t> y(float x)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rgbClr val="FF0000"/>
                </a:solidFill>
              </a:rPr>
              <a:t>float</a:t>
            </a:r>
            <a:r>
              <a:rPr lang="en-US" dirty="0" smtClean="0"/>
              <a:t> result = x * x;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b="1" dirty="0" smtClean="0"/>
              <a:t>return</a:t>
            </a:r>
            <a:r>
              <a:rPr lang="en-US" dirty="0" smtClean="0"/>
              <a:t> result;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20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0" y="5676124"/>
            <a:ext cx="2742656" cy="592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74274" y="561703"/>
            <a:ext cx="6061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Пример использования функции</a:t>
            </a:r>
            <a:endParaRPr lang="ru-RU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02229" y="1136469"/>
            <a:ext cx="103588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sum(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</a:t>
            </a:r>
            <a:r>
              <a:rPr lang="ru-RU" dirty="0" smtClean="0"/>
              <a:t>			// </a:t>
            </a:r>
            <a:r>
              <a:rPr lang="ru-RU" i="1" dirty="0" smtClean="0"/>
              <a:t>параметры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result = a + b;</a:t>
            </a:r>
          </a:p>
          <a:p>
            <a:r>
              <a:rPr lang="en-US" dirty="0"/>
              <a:t> </a:t>
            </a:r>
            <a:r>
              <a:rPr lang="en-US" dirty="0" smtClean="0"/>
              <a:t>    return result;    // </a:t>
            </a:r>
            <a:r>
              <a:rPr lang="en-US" i="1" dirty="0" smtClean="0"/>
              <a:t>return a + b;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m, n;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cin</a:t>
            </a:r>
            <a:r>
              <a:rPr lang="en-US" dirty="0" smtClean="0"/>
              <a:t> &gt;&gt; m &gt;&gt; n;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summa = sum(m, n);</a:t>
            </a:r>
            <a:r>
              <a:rPr lang="ru-RU" dirty="0" smtClean="0"/>
              <a:t>     // </a:t>
            </a:r>
            <a:r>
              <a:rPr lang="ru-RU" i="1" dirty="0" smtClean="0"/>
              <a:t>аргументы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 summa;</a:t>
            </a:r>
          </a:p>
          <a:p>
            <a:r>
              <a:rPr lang="en-US" dirty="0" smtClean="0"/>
              <a:t>     system(“pause”);     </a:t>
            </a:r>
          </a:p>
          <a:p>
            <a:r>
              <a:rPr lang="en-US" dirty="0"/>
              <a:t> </a:t>
            </a:r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  <a:endParaRPr lang="ru-RU" dirty="0" smtClean="0"/>
          </a:p>
          <a:p>
            <a:r>
              <a:rPr lang="ru-RU" sz="1600" b="1" dirty="0" smtClean="0">
                <a:solidFill>
                  <a:srgbClr val="FF0000"/>
                </a:solidFill>
              </a:rPr>
              <a:t>При вызове функции значения аргументов копируются в значения параметров</a:t>
            </a:r>
            <a:endParaRPr lang="ru-RU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90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0" y="5676124"/>
            <a:ext cx="2742656" cy="592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74274" y="561703"/>
            <a:ext cx="6061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Пример использования функции</a:t>
            </a:r>
            <a:endParaRPr lang="ru-RU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02229" y="1136469"/>
            <a:ext cx="103588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  <a:endParaRPr lang="ru-RU" dirty="0" smtClean="0"/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sqr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return x * x;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sqr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&lt;&lt; “  “;</a:t>
            </a:r>
          </a:p>
          <a:p>
            <a:r>
              <a:rPr lang="en-US" dirty="0" smtClean="0"/>
              <a:t>     system(“pause”);     </a:t>
            </a:r>
          </a:p>
          <a:p>
            <a:r>
              <a:rPr lang="en-US" dirty="0"/>
              <a:t> </a:t>
            </a:r>
            <a:r>
              <a:rPr lang="en-US" dirty="0" smtClean="0"/>
              <a:t>    return 0;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107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0" y="5676124"/>
            <a:ext cx="2742656" cy="592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74274" y="561703"/>
            <a:ext cx="6061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Пример использования функции</a:t>
            </a:r>
            <a:endParaRPr lang="ru-RU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02229" y="1136469"/>
            <a:ext cx="103588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stepen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k)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result = 1;</a:t>
            </a:r>
          </a:p>
          <a:p>
            <a:r>
              <a:rPr lang="en-US" dirty="0"/>
              <a:t> </a:t>
            </a:r>
            <a:r>
              <a:rPr lang="en-US" dirty="0" smtClean="0"/>
              <a:t>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k;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/>
              <a:t> </a:t>
            </a:r>
            <a:r>
              <a:rPr lang="en-US" dirty="0" smtClean="0"/>
              <a:t>         result = result * x;	// </a:t>
            </a:r>
            <a:r>
              <a:rPr lang="en-US" i="1" dirty="0" smtClean="0"/>
              <a:t>result *= x;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return result;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cin</a:t>
            </a:r>
            <a:r>
              <a:rPr lang="en-US" dirty="0" smtClean="0"/>
              <a:t> &gt;&gt; a;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b = </a:t>
            </a:r>
            <a:r>
              <a:rPr lang="en-US" dirty="0" err="1" smtClean="0"/>
              <a:t>stepen</a:t>
            </a:r>
            <a:r>
              <a:rPr lang="en-US" dirty="0" smtClean="0"/>
              <a:t>(a, 3);      // </a:t>
            </a:r>
            <a:r>
              <a:rPr lang="en-US" i="1" dirty="0" smtClean="0"/>
              <a:t>b = a ^ 3;</a:t>
            </a:r>
            <a:endParaRPr lang="en-US" dirty="0" smtClean="0"/>
          </a:p>
          <a:p>
            <a:r>
              <a:rPr lang="en-US" dirty="0" smtClean="0"/>
              <a:t>     system(“pause”);     </a:t>
            </a:r>
          </a:p>
          <a:p>
            <a:r>
              <a:rPr lang="en-US" dirty="0"/>
              <a:t> </a:t>
            </a:r>
            <a:r>
              <a:rPr lang="en-US" dirty="0" smtClean="0"/>
              <a:t>    return 0;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120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0" y="5676124"/>
            <a:ext cx="2742656" cy="592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74274" y="561703"/>
            <a:ext cx="6061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Пример использования функции</a:t>
            </a:r>
            <a:endParaRPr lang="ru-RU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02229" y="1136469"/>
            <a:ext cx="103588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void </a:t>
            </a:r>
            <a:r>
              <a:rPr lang="en-US" dirty="0" err="1" smtClean="0"/>
              <a:t>say_Hello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 “HELLO!”;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say_Hello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system(“pause”);     </a:t>
            </a:r>
          </a:p>
          <a:p>
            <a:r>
              <a:rPr lang="en-US" dirty="0"/>
              <a:t> </a:t>
            </a:r>
            <a:r>
              <a:rPr lang="en-US" dirty="0" smtClean="0"/>
              <a:t>    return 0;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069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519</Words>
  <Application>Microsoft Office PowerPoint</Application>
  <PresentationFormat>Широкоэкранный</PresentationFormat>
  <Paragraphs>165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97</cp:revision>
  <dcterms:created xsi:type="dcterms:W3CDTF">2018-11-13T15:17:44Z</dcterms:created>
  <dcterms:modified xsi:type="dcterms:W3CDTF">2019-09-03T14:57:41Z</dcterms:modified>
</cp:coreProperties>
</file>