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9" r:id="rId15"/>
    <p:sldId id="317" r:id="rId16"/>
    <p:sldId id="321" r:id="rId17"/>
    <p:sldId id="32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6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468" y="1632825"/>
            <a:ext cx="9157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Работа с памятью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9" y="599571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Узнать адрес переменной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9794" y="1352034"/>
            <a:ext cx="888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4;</a:t>
            </a:r>
          </a:p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* </a:t>
            </a:r>
            <a:r>
              <a:rPr lang="en-US" sz="2000" dirty="0" err="1" smtClean="0"/>
              <a:t>adress_of_a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a;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94260" y="2254706"/>
            <a:ext cx="820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Узнать значение переменной по адресу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8214" y="2875500"/>
            <a:ext cx="6975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* address;</a:t>
            </a:r>
          </a:p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 </a:t>
            </a:r>
            <a:r>
              <a:rPr lang="en-US" sz="2000" dirty="0" err="1" smtClean="0"/>
              <a:t>value_from_adress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*</a:t>
            </a:r>
            <a:r>
              <a:rPr lang="en-US" sz="2000" dirty="0" err="1" smtClean="0"/>
              <a:t>adress</a:t>
            </a:r>
            <a:r>
              <a:rPr lang="en-US" sz="2000" dirty="0" smtClean="0"/>
              <a:t>; 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68580" y="3892013"/>
            <a:ext cx="76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Присваивание нового значения по адресу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22023" y="4715691"/>
            <a:ext cx="681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 = 0;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</a:t>
            </a:r>
            <a:r>
              <a:rPr lang="en-US" dirty="0" err="1" smtClean="0"/>
              <a:t>adress_of_a</a:t>
            </a:r>
            <a:r>
              <a:rPr lang="en-US" dirty="0" smtClean="0"/>
              <a:t> = &amp;a;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adress_of_a</a:t>
            </a:r>
            <a:r>
              <a:rPr lang="en-US" dirty="0" smtClean="0"/>
              <a:t> = 1;</a:t>
            </a:r>
          </a:p>
          <a:p>
            <a:pPr algn="ctr"/>
            <a:r>
              <a:rPr lang="en-US" dirty="0" smtClean="0"/>
              <a:t>// </a:t>
            </a:r>
            <a:r>
              <a:rPr lang="ru-RU" i="1" dirty="0" smtClean="0"/>
              <a:t>теперь в переменной а хранится число 1</a:t>
            </a:r>
            <a:endParaRPr lang="en-US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669" y="579026"/>
            <a:ext cx="99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Что такое адрес для компьютера?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3669" y="1267097"/>
            <a:ext cx="9927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 переменной – это номер ячейки в памяти. Этих ячеек огромное количество (миллиарды). То есть номер ячейки состоит из 9 (а то и больше цифр) цифр. Чтобы сократить запись этого адреса, принято записывать его в 16-ричной системе счисления. Заметим, что запись одного и того же числа в 16-ричной системе короче, чем в 10-тичной. </a:t>
            </a:r>
          </a:p>
          <a:p>
            <a:r>
              <a:rPr lang="ru-RU" dirty="0"/>
              <a:t> </a:t>
            </a:r>
            <a:r>
              <a:rPr lang="ru-RU" dirty="0" smtClean="0"/>
              <a:t> Чтобы компьютер понял, что число записано в 16-ричной системе перед ним ставятся два символа </a:t>
            </a:r>
            <a:r>
              <a:rPr lang="ru-RU" b="1" dirty="0" smtClean="0"/>
              <a:t>0</a:t>
            </a:r>
            <a:r>
              <a:rPr lang="en-US" b="1" dirty="0" smtClean="0"/>
              <a:t>x</a:t>
            </a:r>
            <a:endParaRPr lang="ru-RU" b="1" dirty="0"/>
          </a:p>
          <a:p>
            <a:pPr algn="ctr"/>
            <a:r>
              <a:rPr lang="ru-RU" b="1" dirty="0" smtClean="0"/>
              <a:t>Примеры записи адреса в 16-ричной системе</a:t>
            </a:r>
          </a:p>
          <a:p>
            <a:pPr algn="ctr"/>
            <a:r>
              <a:rPr lang="ru-RU" sz="2000" dirty="0" smtClean="0"/>
              <a:t>0</a:t>
            </a:r>
            <a:r>
              <a:rPr lang="en-US" sz="2000" dirty="0" smtClean="0"/>
              <a:t>x164878</a:t>
            </a:r>
          </a:p>
          <a:p>
            <a:pPr algn="ctr"/>
            <a:r>
              <a:rPr lang="en-US" sz="2000" dirty="0" smtClean="0"/>
              <a:t>0xD78AA9</a:t>
            </a:r>
          </a:p>
          <a:p>
            <a:pPr algn="ctr"/>
            <a:r>
              <a:rPr lang="en-US" sz="2000" dirty="0" smtClean="0"/>
              <a:t>0xDDEEFC</a:t>
            </a:r>
          </a:p>
          <a:p>
            <a:pPr algn="ctr"/>
            <a:r>
              <a:rPr lang="ru-RU" b="1" dirty="0" smtClean="0"/>
              <a:t>Пример записи числа в 16-ричной система</a:t>
            </a:r>
          </a:p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0x4;</a:t>
            </a:r>
          </a:p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b = 0xA;</a:t>
            </a:r>
          </a:p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c = 0xF6;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2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794" y="587829"/>
            <a:ext cx="99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Обычные переменные и переменные-указатели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756413"/>
            <a:ext cx="4260651" cy="279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11234" y="1256410"/>
            <a:ext cx="39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Обычные переменные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36595" y="4697430"/>
            <a:ext cx="416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4;</a:t>
            </a:r>
          </a:p>
          <a:p>
            <a:r>
              <a:rPr lang="en-US" dirty="0" smtClean="0"/>
              <a:t>char b = ‘c’;</a:t>
            </a:r>
          </a:p>
          <a:p>
            <a:r>
              <a:rPr lang="en-US" dirty="0"/>
              <a:t>f</a:t>
            </a:r>
            <a:r>
              <a:rPr lang="en-US" dirty="0" smtClean="0"/>
              <a:t>loat g = 2.6;</a:t>
            </a:r>
          </a:p>
          <a:p>
            <a:r>
              <a:rPr lang="en-US" dirty="0" smtClean="0"/>
              <a:t>bool e = true;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7" y="1756412"/>
            <a:ext cx="3729711" cy="279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547380" y="1329546"/>
            <a:ext cx="467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Переменные-указатели</a:t>
            </a:r>
            <a:r>
              <a:rPr lang="en-US" dirty="0" smtClean="0"/>
              <a:t> (</a:t>
            </a:r>
            <a:r>
              <a:rPr lang="ru-RU" dirty="0" smtClean="0"/>
              <a:t>хранят в себе адрес)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79357" y="4691544"/>
            <a:ext cx="375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en-US" dirty="0" err="1" smtClean="0"/>
              <a:t>adress_of_a</a:t>
            </a:r>
            <a:r>
              <a:rPr lang="en-US" dirty="0" smtClean="0"/>
              <a:t> = &amp;a;</a:t>
            </a:r>
          </a:p>
          <a:p>
            <a:r>
              <a:rPr lang="en-US" dirty="0"/>
              <a:t>c</a:t>
            </a:r>
            <a:r>
              <a:rPr lang="en-US" dirty="0" smtClean="0"/>
              <a:t>har*  </a:t>
            </a:r>
            <a:r>
              <a:rPr lang="en-US" dirty="0" err="1" smtClean="0"/>
              <a:t>address_of_b</a:t>
            </a:r>
            <a:r>
              <a:rPr lang="en-US" dirty="0" smtClean="0"/>
              <a:t> = &amp;b;</a:t>
            </a:r>
          </a:p>
          <a:p>
            <a:r>
              <a:rPr lang="en-US" dirty="0"/>
              <a:t>f</a:t>
            </a:r>
            <a:r>
              <a:rPr lang="en-US" dirty="0" smtClean="0"/>
              <a:t>loat* </a:t>
            </a:r>
            <a:r>
              <a:rPr lang="en-US" dirty="0" err="1" smtClean="0"/>
              <a:t>address_of_g</a:t>
            </a:r>
            <a:r>
              <a:rPr lang="en-US" dirty="0" smtClean="0"/>
              <a:t> = &amp;g;</a:t>
            </a:r>
          </a:p>
          <a:p>
            <a:r>
              <a:rPr lang="en-US" dirty="0" smtClean="0"/>
              <a:t>bool* </a:t>
            </a:r>
            <a:r>
              <a:rPr lang="en-US" dirty="0" err="1" smtClean="0"/>
              <a:t>adress_of_e</a:t>
            </a:r>
            <a:r>
              <a:rPr lang="en-US" dirty="0" smtClean="0"/>
              <a:t> = &amp;e;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1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859095"/>
            <a:ext cx="10633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/>
              <a:t>void change(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 smtClean="0"/>
              <a:t>adress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*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en-US" dirty="0"/>
              <a:t>= 5</a:t>
            </a:r>
            <a:r>
              <a:rPr lang="en-US" dirty="0" smtClean="0"/>
              <a:t>;</a:t>
            </a:r>
            <a:r>
              <a:rPr lang="ru-RU" dirty="0" smtClean="0"/>
              <a:t> // </a:t>
            </a:r>
            <a:r>
              <a:rPr lang="ru-RU" i="1" dirty="0" smtClean="0"/>
              <a:t>присвоить 5 в ячейку с адресом</a:t>
            </a:r>
            <a:endParaRPr lang="en-US" dirty="0"/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ru-RU" dirty="0" smtClean="0"/>
              <a:t>       </a:t>
            </a:r>
            <a:r>
              <a:rPr lang="ru-RU" dirty="0" err="1" smtClean="0"/>
              <a:t>int</a:t>
            </a:r>
            <a:r>
              <a:rPr lang="ru-RU" dirty="0" smtClean="0"/>
              <a:t>*  a</a:t>
            </a:r>
            <a:r>
              <a:rPr lang="en-US" dirty="0" smtClean="0"/>
              <a:t>d</a:t>
            </a:r>
            <a:r>
              <a:rPr lang="ru-RU" dirty="0" err="1" smtClean="0"/>
              <a:t>ress_of_n</a:t>
            </a:r>
            <a:r>
              <a:rPr lang="ru-RU" dirty="0" smtClean="0"/>
              <a:t> </a:t>
            </a:r>
            <a:r>
              <a:rPr lang="ru-RU" dirty="0"/>
              <a:t>= &amp;n; // </a:t>
            </a:r>
            <a:r>
              <a:rPr lang="ru-RU" i="1" dirty="0" smtClean="0"/>
              <a:t>мы узнали адрес </a:t>
            </a:r>
            <a:r>
              <a:rPr lang="en-US" i="1" dirty="0" smtClean="0"/>
              <a:t>n</a:t>
            </a:r>
            <a:endParaRPr lang="ru-RU" i="1" dirty="0"/>
          </a:p>
          <a:p>
            <a:r>
              <a:rPr lang="ru-RU" dirty="0" smtClean="0"/>
              <a:t>       // </a:t>
            </a:r>
            <a:r>
              <a:rPr lang="ru-RU" i="1" dirty="0"/>
              <a:t>и сохранили его в переменной </a:t>
            </a:r>
            <a:r>
              <a:rPr lang="ru-RU" i="1" dirty="0" err="1"/>
              <a:t>adress_of_n</a:t>
            </a:r>
            <a:endParaRPr lang="ru-RU" i="1" dirty="0"/>
          </a:p>
          <a:p>
            <a:r>
              <a:rPr lang="ru-RU" dirty="0" smtClean="0"/>
              <a:t>       </a:t>
            </a:r>
            <a:r>
              <a:rPr lang="en-US" dirty="0" smtClean="0"/>
              <a:t>change(</a:t>
            </a:r>
            <a:r>
              <a:rPr lang="en-US" dirty="0" err="1" smtClean="0"/>
              <a:t>adress_of_n</a:t>
            </a:r>
            <a:r>
              <a:rPr lang="en-US" dirty="0"/>
              <a:t>);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2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859095"/>
            <a:ext cx="10633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/>
              <a:t>void change(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 smtClean="0"/>
              <a:t>adress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*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= </a:t>
            </a:r>
            <a:r>
              <a:rPr lang="ru-RU" dirty="0"/>
              <a:t>2</a:t>
            </a:r>
            <a:r>
              <a:rPr lang="en-US" dirty="0" smtClean="0"/>
              <a:t>;</a:t>
            </a:r>
            <a:r>
              <a:rPr lang="ru-RU" dirty="0" smtClean="0"/>
              <a:t> // </a:t>
            </a:r>
            <a:r>
              <a:rPr lang="ru-RU" i="1" dirty="0" smtClean="0"/>
              <a:t>увеличить значение на 2 </a:t>
            </a:r>
          </a:p>
          <a:p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ru-RU" dirty="0" smtClean="0"/>
              <a:t>       </a:t>
            </a:r>
            <a:r>
              <a:rPr lang="ru-RU" dirty="0" err="1" smtClean="0"/>
              <a:t>int</a:t>
            </a:r>
            <a:r>
              <a:rPr lang="ru-RU" dirty="0" smtClean="0"/>
              <a:t>*  a</a:t>
            </a:r>
            <a:r>
              <a:rPr lang="en-US" dirty="0" smtClean="0"/>
              <a:t>d</a:t>
            </a:r>
            <a:r>
              <a:rPr lang="ru-RU" dirty="0" err="1" smtClean="0"/>
              <a:t>ress_of_n</a:t>
            </a:r>
            <a:r>
              <a:rPr lang="ru-RU" dirty="0" smtClean="0"/>
              <a:t> </a:t>
            </a:r>
            <a:r>
              <a:rPr lang="ru-RU" dirty="0"/>
              <a:t>= &amp;n; // </a:t>
            </a:r>
            <a:r>
              <a:rPr lang="ru-RU" i="1" dirty="0" smtClean="0"/>
              <a:t>мы узнали адрес </a:t>
            </a:r>
            <a:r>
              <a:rPr lang="en-US" i="1" dirty="0" smtClean="0"/>
              <a:t>n</a:t>
            </a:r>
            <a:endParaRPr lang="ru-RU" i="1" dirty="0"/>
          </a:p>
          <a:p>
            <a:r>
              <a:rPr lang="ru-RU" dirty="0" smtClean="0"/>
              <a:t>       // </a:t>
            </a:r>
            <a:r>
              <a:rPr lang="ru-RU" i="1" dirty="0"/>
              <a:t>и сохранили его в переменной </a:t>
            </a:r>
            <a:r>
              <a:rPr lang="ru-RU" i="1" dirty="0" err="1"/>
              <a:t>adress_of_n</a:t>
            </a:r>
            <a:endParaRPr lang="ru-RU" i="1" dirty="0"/>
          </a:p>
          <a:p>
            <a:r>
              <a:rPr lang="ru-RU" dirty="0" smtClean="0"/>
              <a:t>       </a:t>
            </a:r>
            <a:r>
              <a:rPr lang="en-US" dirty="0" smtClean="0"/>
              <a:t>change(</a:t>
            </a:r>
            <a:r>
              <a:rPr lang="en-US" dirty="0" err="1" smtClean="0"/>
              <a:t>adress_of_n</a:t>
            </a:r>
            <a:r>
              <a:rPr lang="en-US" dirty="0"/>
              <a:t>);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859095"/>
            <a:ext cx="106331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ru-RU" dirty="0" smtClean="0"/>
              <a:t>       </a:t>
            </a:r>
            <a:r>
              <a:rPr lang="ru-RU" dirty="0" err="1" smtClean="0"/>
              <a:t>int</a:t>
            </a:r>
            <a:r>
              <a:rPr lang="ru-RU" dirty="0" smtClean="0"/>
              <a:t>*  a</a:t>
            </a:r>
            <a:r>
              <a:rPr lang="en-US" dirty="0" smtClean="0"/>
              <a:t>d</a:t>
            </a:r>
            <a:r>
              <a:rPr lang="ru-RU" dirty="0" err="1" smtClean="0"/>
              <a:t>ress_of_n</a:t>
            </a:r>
            <a:r>
              <a:rPr lang="ru-RU" dirty="0" smtClean="0"/>
              <a:t> </a:t>
            </a:r>
            <a:r>
              <a:rPr lang="ru-RU" dirty="0"/>
              <a:t>= &amp;n; // </a:t>
            </a:r>
            <a:r>
              <a:rPr lang="ru-RU" i="1" dirty="0" smtClean="0"/>
              <a:t>мы узнали адрес </a:t>
            </a:r>
            <a:r>
              <a:rPr lang="en-US" i="1" dirty="0" smtClean="0"/>
              <a:t>n</a:t>
            </a:r>
            <a:endParaRPr lang="ru-RU" i="1" dirty="0"/>
          </a:p>
          <a:p>
            <a:r>
              <a:rPr lang="ru-RU" dirty="0" smtClean="0"/>
              <a:t>       // </a:t>
            </a:r>
            <a:r>
              <a:rPr lang="ru-RU" i="1" dirty="0"/>
              <a:t>и сохранили его в переменной </a:t>
            </a:r>
            <a:r>
              <a:rPr lang="ru-RU" i="1" dirty="0" err="1"/>
              <a:t>adress_of_n</a:t>
            </a:r>
            <a:endParaRPr lang="ru-RU" i="1" dirty="0"/>
          </a:p>
          <a:p>
            <a:r>
              <a:rPr lang="ru-RU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n2;</a:t>
            </a:r>
          </a:p>
          <a:p>
            <a:r>
              <a:rPr lang="en-US" dirty="0"/>
              <a:t> </a:t>
            </a:r>
            <a:r>
              <a:rPr lang="en-US" dirty="0" smtClean="0"/>
              <a:t>      n2 = *</a:t>
            </a:r>
            <a:r>
              <a:rPr lang="en-US" dirty="0" err="1" smtClean="0"/>
              <a:t>adress_of_n</a:t>
            </a:r>
            <a:r>
              <a:rPr lang="en-US" dirty="0" smtClean="0"/>
              <a:t>; // </a:t>
            </a:r>
            <a:r>
              <a:rPr lang="ru-RU" i="1" dirty="0" smtClean="0"/>
              <a:t>извлекаем значение ячейки по адресу</a:t>
            </a:r>
            <a:endParaRPr lang="ru-RU" dirty="0" smtClean="0"/>
          </a:p>
          <a:p>
            <a:r>
              <a:rPr lang="ru-RU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n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 smtClean="0"/>
              <a:t>	        // </a:t>
            </a:r>
            <a:r>
              <a:rPr lang="ru-RU" i="1" dirty="0"/>
              <a:t>1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8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7908" y="1290169"/>
            <a:ext cx="2573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r>
              <a:rPr lang="en-US" dirty="0" err="1"/>
              <a:t>int</a:t>
            </a:r>
            <a:r>
              <a:rPr lang="en-US" dirty="0"/>
              <a:t> b = 3;</a:t>
            </a:r>
          </a:p>
          <a:p>
            <a:r>
              <a:rPr lang="en-US" dirty="0"/>
              <a:t>change(&amp;a, &amp;b);</a:t>
            </a:r>
          </a:p>
          <a:p>
            <a:r>
              <a:rPr lang="en-US" dirty="0" err="1"/>
              <a:t>cout</a:t>
            </a:r>
            <a:r>
              <a:rPr lang="en-US" dirty="0"/>
              <a:t> &lt;&lt; a &lt;&lt; b;</a:t>
            </a:r>
          </a:p>
          <a:p>
            <a:r>
              <a:rPr lang="en-US" dirty="0"/>
              <a:t>system("pause");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1269" y="1290169"/>
            <a:ext cx="64791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change(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adr_a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adr_b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*</a:t>
            </a:r>
            <a:r>
              <a:rPr lang="en-US" dirty="0" err="1"/>
              <a:t>adr_a</a:t>
            </a:r>
            <a:r>
              <a:rPr lang="en-US" dirty="0" smtClean="0"/>
              <a:t>; // </a:t>
            </a:r>
            <a:r>
              <a:rPr lang="ru-RU" i="1" dirty="0" smtClean="0"/>
              <a:t>извлекаем значение из адреса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*</a:t>
            </a:r>
            <a:r>
              <a:rPr lang="en-US" dirty="0" err="1"/>
              <a:t>adr_b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g;</a:t>
            </a:r>
          </a:p>
          <a:p>
            <a:r>
              <a:rPr lang="en-US" dirty="0" smtClean="0"/>
              <a:t>  g </a:t>
            </a:r>
            <a:r>
              <a:rPr lang="en-US" dirty="0"/>
              <a:t>= </a:t>
            </a:r>
            <a:r>
              <a:rPr lang="en-US" dirty="0" smtClean="0"/>
              <a:t>a</a:t>
            </a:r>
            <a:r>
              <a:rPr lang="ru-RU" dirty="0" smtClean="0"/>
              <a:t>1</a:t>
            </a:r>
            <a:r>
              <a:rPr lang="en-US" dirty="0" smtClean="0"/>
              <a:t>;</a:t>
            </a:r>
            <a:r>
              <a:rPr lang="ru-RU" dirty="0" smtClean="0"/>
              <a:t>              // </a:t>
            </a:r>
            <a:r>
              <a:rPr lang="ru-RU" i="1" dirty="0" smtClean="0"/>
              <a:t>замена</a:t>
            </a:r>
            <a:endParaRPr lang="en-US" dirty="0"/>
          </a:p>
          <a:p>
            <a:r>
              <a:rPr lang="en-US" dirty="0" smtClean="0"/>
              <a:t>  a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b</a:t>
            </a:r>
            <a:r>
              <a:rPr lang="ru-RU" dirty="0" smtClean="0"/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b</a:t>
            </a:r>
            <a:r>
              <a:rPr lang="ru-RU" dirty="0" smtClean="0"/>
              <a:t>1 </a:t>
            </a:r>
            <a:r>
              <a:rPr lang="en-US" dirty="0" smtClean="0"/>
              <a:t>= </a:t>
            </a:r>
            <a:r>
              <a:rPr lang="en-US" dirty="0"/>
              <a:t>g;</a:t>
            </a:r>
          </a:p>
          <a:p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en-US" dirty="0" err="1"/>
              <a:t>adr_a</a:t>
            </a:r>
            <a:r>
              <a:rPr lang="en-US" dirty="0"/>
              <a:t> = </a:t>
            </a:r>
            <a:r>
              <a:rPr lang="en-US" dirty="0" smtClean="0"/>
              <a:t>a</a:t>
            </a:r>
            <a:r>
              <a:rPr lang="ru-RU" dirty="0" smtClean="0"/>
              <a:t>1</a:t>
            </a:r>
            <a:r>
              <a:rPr lang="en-US" dirty="0" smtClean="0"/>
              <a:t>;</a:t>
            </a:r>
            <a:r>
              <a:rPr lang="ru-RU" dirty="0" smtClean="0"/>
              <a:t>          // </a:t>
            </a:r>
            <a:r>
              <a:rPr lang="ru-RU" i="1" dirty="0" smtClean="0"/>
              <a:t>сохраняем новые значения</a:t>
            </a:r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*</a:t>
            </a:r>
            <a:r>
              <a:rPr lang="en-US" dirty="0" err="1"/>
              <a:t>adr_b</a:t>
            </a:r>
            <a:r>
              <a:rPr lang="en-US" dirty="0"/>
              <a:t> = </a:t>
            </a:r>
            <a:r>
              <a:rPr lang="en-US" dirty="0" smtClean="0"/>
              <a:t>b</a:t>
            </a:r>
            <a:r>
              <a:rPr lang="ru-RU" dirty="0" smtClean="0"/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1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859095"/>
            <a:ext cx="106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953589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будет умножать число на 2.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делит число на </a:t>
            </a:r>
            <a:r>
              <a:rPr lang="en-US" dirty="0" smtClean="0"/>
              <a:t>k.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функцию, которая будет выводить адрес переменной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 smtClean="0"/>
              <a:t>Выучить команды для работы с указателями </a:t>
            </a:r>
            <a:r>
              <a:rPr lang="ru-RU" smtClean="0"/>
              <a:t>(слайд 11)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12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309" y="836023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Что такое память?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29401"/>
            <a:ext cx="3864428" cy="3864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309" y="836023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Что такое память?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38" y="1946365"/>
            <a:ext cx="4431284" cy="4023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6479" y="1763487"/>
            <a:ext cx="1911559" cy="1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309" y="836023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Что такое память?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90" y="1656614"/>
            <a:ext cx="5399179" cy="3544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9" y="600892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Что такое память?</a:t>
            </a:r>
            <a:endParaRPr lang="en-US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85109" y="1436914"/>
            <a:ext cx="10215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1.Ячейка памяти – это переменная (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char, string)</a:t>
            </a:r>
          </a:p>
          <a:p>
            <a:r>
              <a:rPr lang="ru-RU" sz="2400" dirty="0" smtClean="0"/>
              <a:t>2.В этой ячейке хранится начальное значение (</a:t>
            </a:r>
            <a:r>
              <a:rPr lang="en-US" sz="2400" dirty="0" err="1" smtClean="0"/>
              <a:t>int</a:t>
            </a:r>
            <a:r>
              <a:rPr lang="en-US" sz="2400" dirty="0" smtClean="0"/>
              <a:t> a =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ru-RU" sz="2400" dirty="0" smtClean="0"/>
              <a:t>) или (</a:t>
            </a:r>
            <a:r>
              <a:rPr lang="en-US" sz="2400" dirty="0" smtClean="0"/>
              <a:t>a = </a:t>
            </a:r>
            <a:r>
              <a:rPr lang="en-US" sz="2400" b="1" dirty="0" smtClean="0">
                <a:solidFill>
                  <a:srgbClr val="FF0000"/>
                </a:solidFill>
              </a:rPr>
              <a:t>86474 </a:t>
            </a:r>
            <a:r>
              <a:rPr lang="en-US" sz="2400" dirty="0" smtClean="0"/>
              <a:t>– </a:t>
            </a:r>
            <a:r>
              <a:rPr lang="ru-RU" sz="2400" dirty="0" smtClean="0"/>
              <a:t>то есть без инициализации)</a:t>
            </a:r>
          </a:p>
          <a:p>
            <a:r>
              <a:rPr lang="ru-RU" sz="2400" dirty="0" smtClean="0"/>
              <a:t>3.Она имеет свой размер (1 байт, 4 байта, 8 байт)</a:t>
            </a:r>
          </a:p>
          <a:p>
            <a:r>
              <a:rPr lang="ru-RU" sz="2400" smtClean="0"/>
              <a:t>4. </a:t>
            </a:r>
            <a:r>
              <a:rPr lang="ru-RU" sz="2400" dirty="0" smtClean="0"/>
              <a:t>Она имеет свой адрес…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309" y="583167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работы банковской системы хранении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98" y="2009848"/>
            <a:ext cx="5399179" cy="3544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14" y="2009848"/>
            <a:ext cx="4090121" cy="3544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12571" y="1628017"/>
            <a:ext cx="873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Конкретная ячейка памяти			        доступ к этой ячейке через адрес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7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7726" y="953589"/>
            <a:ext cx="7289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/>
              <a:t>void </a:t>
            </a:r>
            <a:r>
              <a:rPr lang="en-US" dirty="0" smtClean="0"/>
              <a:t>change_to5(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5;</a:t>
            </a:r>
            <a:endParaRPr lang="en-US" dirty="0"/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ru-RU" dirty="0" smtClean="0"/>
              <a:t>    </a:t>
            </a:r>
            <a:r>
              <a:rPr lang="en-US" dirty="0" smtClean="0"/>
              <a:t>change_to5(n</a:t>
            </a:r>
            <a:r>
              <a:rPr lang="en-US" dirty="0"/>
              <a:t>);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</a:t>
            </a:r>
            <a:r>
              <a:rPr lang="en-US" dirty="0" smtClean="0"/>
              <a:t>;</a:t>
            </a:r>
            <a:r>
              <a:rPr lang="ru-RU" dirty="0" smtClean="0"/>
              <a:t>   </a:t>
            </a:r>
            <a:r>
              <a:rPr lang="en-US" dirty="0" smtClean="0"/>
              <a:t>// </a:t>
            </a:r>
            <a:r>
              <a:rPr lang="en-US" i="1" dirty="0" smtClean="0"/>
              <a:t>???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7726" y="953589"/>
            <a:ext cx="5342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/>
              <a:t>void </a:t>
            </a:r>
            <a:r>
              <a:rPr lang="en-US" dirty="0" smtClean="0"/>
              <a:t>change_to5(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)</a:t>
            </a:r>
            <a:r>
              <a:rPr lang="ru-RU" dirty="0" smtClean="0"/>
              <a:t>    // </a:t>
            </a:r>
            <a:r>
              <a:rPr lang="ru-RU" i="1" dirty="0" smtClean="0">
                <a:solidFill>
                  <a:srgbClr val="FF0000"/>
                </a:solidFill>
              </a:rPr>
              <a:t>значение параметров</a:t>
            </a:r>
            <a:endParaRPr lang="en-US" dirty="0"/>
          </a:p>
          <a:p>
            <a:r>
              <a:rPr lang="ru-RU" dirty="0"/>
              <a:t>{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5;</a:t>
            </a:r>
            <a:endParaRPr lang="en-US" dirty="0"/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ru-RU" dirty="0" smtClean="0"/>
              <a:t>1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    </a:t>
            </a:r>
            <a:r>
              <a:rPr lang="en-US" dirty="0" smtClean="0"/>
              <a:t>change_to5(n);           // </a:t>
            </a:r>
            <a:r>
              <a:rPr lang="ru-RU" i="1" dirty="0" smtClean="0">
                <a:solidFill>
                  <a:srgbClr val="FF0000"/>
                </a:solidFill>
              </a:rPr>
              <a:t>значение аргументов</a:t>
            </a:r>
            <a:endParaRPr lang="en-US" dirty="0"/>
          </a:p>
          <a:p>
            <a:r>
              <a:rPr lang="ru-RU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</a:t>
            </a:r>
            <a:r>
              <a:rPr lang="en-US" dirty="0" smtClean="0"/>
              <a:t>;</a:t>
            </a:r>
            <a:r>
              <a:rPr lang="ru-RU" dirty="0" smtClean="0"/>
              <a:t>   </a:t>
            </a:r>
            <a:r>
              <a:rPr lang="en-US" dirty="0" smtClean="0"/>
              <a:t>// </a:t>
            </a:r>
            <a:r>
              <a:rPr lang="ru-RU" i="1" dirty="0" smtClean="0"/>
              <a:t>вывод: 1</a:t>
            </a:r>
            <a:endParaRPr lang="en-US" dirty="0"/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ru-RU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776" y="859095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Вспомним, что при вызове функции значение аргументов копируются в значения параметров. В данном случае значение </a:t>
            </a:r>
            <a:r>
              <a:rPr lang="en-US" i="1" dirty="0" smtClean="0">
                <a:solidFill>
                  <a:srgbClr val="FF0000"/>
                </a:solidFill>
              </a:rPr>
              <a:t>n = </a:t>
            </a:r>
            <a:r>
              <a:rPr lang="ru-RU" i="1" dirty="0" smtClean="0">
                <a:solidFill>
                  <a:srgbClr val="FF0000"/>
                </a:solidFill>
              </a:rPr>
              <a:t>1 скопировалось в переменную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ru-RU" i="1" dirty="0" smtClean="0">
                <a:solidFill>
                  <a:srgbClr val="FF0000"/>
                </a:solidFill>
              </a:rPr>
              <a:t>. В теле функции изменилась только переменная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ru-RU" i="1" dirty="0" smtClean="0">
                <a:solidFill>
                  <a:srgbClr val="FF0000"/>
                </a:solidFill>
              </a:rPr>
              <a:t> (копия), в то время как переменная </a:t>
            </a:r>
            <a:r>
              <a:rPr lang="en-US" i="1" dirty="0" smtClean="0">
                <a:solidFill>
                  <a:srgbClr val="FF0000"/>
                </a:solidFill>
              </a:rPr>
              <a:t>n (</a:t>
            </a:r>
            <a:r>
              <a:rPr lang="ru-RU" i="1" dirty="0" smtClean="0">
                <a:solidFill>
                  <a:srgbClr val="FF0000"/>
                </a:solidFill>
              </a:rPr>
              <a:t>оригинал) осталось равной </a:t>
            </a:r>
            <a:r>
              <a:rPr lang="en-US" i="1" dirty="0" smtClean="0">
                <a:solidFill>
                  <a:srgbClr val="FF0000"/>
                </a:solidFill>
              </a:rPr>
              <a:t>1</a:t>
            </a:r>
            <a:r>
              <a:rPr lang="ru-RU" i="1" dirty="0" smtClean="0">
                <a:solidFill>
                  <a:srgbClr val="FF0000"/>
                </a:solidFill>
              </a:rPr>
              <a:t>.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372" y="274320"/>
            <a:ext cx="888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 задачи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4034" y="859095"/>
            <a:ext cx="10633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/>
              <a:t>void change(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 smtClean="0"/>
              <a:t>adress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*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en-US" dirty="0"/>
              <a:t>= 5</a:t>
            </a:r>
            <a:r>
              <a:rPr lang="en-US" dirty="0" smtClean="0"/>
              <a:t>;</a:t>
            </a:r>
            <a:r>
              <a:rPr lang="ru-RU" dirty="0" smtClean="0"/>
              <a:t> // </a:t>
            </a:r>
            <a:r>
              <a:rPr lang="ru-RU" i="1" dirty="0" smtClean="0"/>
              <a:t>присвоить 5 в ячейку с адресом</a:t>
            </a:r>
            <a:endParaRPr lang="en-US" dirty="0"/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0;</a:t>
            </a:r>
          </a:p>
          <a:p>
            <a:r>
              <a:rPr lang="ru-RU" dirty="0" smtClean="0"/>
              <a:t>       </a:t>
            </a:r>
            <a:r>
              <a:rPr lang="ru-RU" dirty="0" err="1" smtClean="0"/>
              <a:t>int</a:t>
            </a:r>
            <a:r>
              <a:rPr lang="ru-RU" dirty="0" smtClean="0"/>
              <a:t>*  a</a:t>
            </a:r>
            <a:r>
              <a:rPr lang="en-US" dirty="0" smtClean="0"/>
              <a:t>d</a:t>
            </a:r>
            <a:r>
              <a:rPr lang="ru-RU" dirty="0" err="1" smtClean="0"/>
              <a:t>ress_of_n</a:t>
            </a:r>
            <a:r>
              <a:rPr lang="ru-RU" dirty="0" smtClean="0"/>
              <a:t> </a:t>
            </a:r>
            <a:r>
              <a:rPr lang="ru-RU" dirty="0"/>
              <a:t>= &amp;n; // </a:t>
            </a:r>
            <a:r>
              <a:rPr lang="ru-RU" i="1" dirty="0"/>
              <a:t>мы </a:t>
            </a:r>
            <a:r>
              <a:rPr lang="ru-RU" i="1" dirty="0" smtClean="0"/>
              <a:t>узнали </a:t>
            </a:r>
            <a:r>
              <a:rPr lang="ru-RU" i="1" dirty="0" err="1" smtClean="0"/>
              <a:t>адресс</a:t>
            </a:r>
            <a:r>
              <a:rPr lang="ru-RU" i="1" dirty="0" smtClean="0"/>
              <a:t> переменной </a:t>
            </a:r>
            <a:r>
              <a:rPr lang="en-US" i="1" dirty="0" smtClean="0"/>
              <a:t>n</a:t>
            </a:r>
            <a:endParaRPr lang="ru-RU" i="1" dirty="0"/>
          </a:p>
          <a:p>
            <a:r>
              <a:rPr lang="ru-RU" dirty="0" smtClean="0"/>
              <a:t>       // </a:t>
            </a:r>
            <a:r>
              <a:rPr lang="ru-RU" i="1" dirty="0"/>
              <a:t>и сохранили его в переменной </a:t>
            </a:r>
            <a:r>
              <a:rPr lang="ru-RU" i="1" dirty="0" err="1"/>
              <a:t>adress_of_n</a:t>
            </a:r>
            <a:endParaRPr lang="ru-RU" i="1" dirty="0"/>
          </a:p>
          <a:p>
            <a:r>
              <a:rPr lang="ru-RU" dirty="0" smtClean="0"/>
              <a:t>       </a:t>
            </a:r>
            <a:r>
              <a:rPr lang="en-US" dirty="0" smtClean="0"/>
              <a:t>change(</a:t>
            </a:r>
            <a:r>
              <a:rPr lang="en-US" dirty="0" err="1" smtClean="0"/>
              <a:t>adress_of_n</a:t>
            </a:r>
            <a:r>
              <a:rPr lang="en-US" dirty="0"/>
              <a:t>);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n;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r>
              <a:rPr lang="en-US" dirty="0"/>
              <a:t>return 0;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4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957</Words>
  <Application>Microsoft Office PowerPoint</Application>
  <PresentationFormat>Широкоэкранный</PresentationFormat>
  <Paragraphs>188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113</cp:revision>
  <dcterms:created xsi:type="dcterms:W3CDTF">2018-11-13T15:17:44Z</dcterms:created>
  <dcterms:modified xsi:type="dcterms:W3CDTF">2019-09-03T15:00:11Z</dcterms:modified>
</cp:coreProperties>
</file>