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25.04.2019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2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25.04.2019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0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25.04.2019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73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25.04.2019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88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25.04.2019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6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25.04.2019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25.04.2019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2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25.04.2019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25.04.2019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1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25.04.2019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25.04.2019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6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AF3C-3D36-4C86-BEF3-D2CCD674E1CD}" type="datetimeFigureOut">
              <a:rPr lang="ru-RU" smtClean="0"/>
              <a:t>25.04.2019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36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6549" y="757646"/>
            <a:ext cx="8464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Занятие </a:t>
            </a:r>
            <a:r>
              <a:rPr lang="en-US" sz="4400" b="1" dirty="0" smtClean="0"/>
              <a:t>8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76549" y="1761513"/>
            <a:ext cx="91570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Работа с файлами. Библиотеки </a:t>
            </a:r>
            <a:r>
              <a:rPr lang="en-US" sz="4400" b="1" dirty="0" err="1" smtClean="0"/>
              <a:t>STL</a:t>
            </a:r>
            <a:endParaRPr lang="ru-RU" sz="4400" b="1" dirty="0" smtClean="0"/>
          </a:p>
          <a:p>
            <a:pPr marL="342900" indent="-342900">
              <a:buAutoNum type="arabicPeriod"/>
            </a:pP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1120" y="328711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List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63041" y="851931"/>
            <a:ext cx="1028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&lt;list&gt;</a:t>
            </a:r>
            <a:endParaRPr lang="ru-RU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&lt;iterator&gt;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list 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spisok</a:t>
            </a:r>
            <a:r>
              <a:rPr lang="en-US" dirty="0" smtClean="0"/>
              <a:t> = {1, 2, 3, 4 };</a:t>
            </a:r>
          </a:p>
          <a:p>
            <a:r>
              <a:rPr lang="en-US" dirty="0" smtClean="0"/>
              <a:t>    list &lt;</a:t>
            </a:r>
            <a:r>
              <a:rPr lang="en-US" dirty="0" err="1" smtClean="0"/>
              <a:t>int</a:t>
            </a:r>
            <a:r>
              <a:rPr lang="en-US" dirty="0" smtClean="0"/>
              <a:t>&gt; :: iterator index;</a:t>
            </a:r>
          </a:p>
          <a:p>
            <a:r>
              <a:rPr lang="en-US" dirty="0"/>
              <a:t> </a:t>
            </a:r>
            <a:r>
              <a:rPr lang="en-US" dirty="0" smtClean="0"/>
              <a:t>   for (index = </a:t>
            </a:r>
            <a:r>
              <a:rPr lang="en-US" dirty="0" err="1" smtClean="0"/>
              <a:t>spisok.begin</a:t>
            </a:r>
            <a:r>
              <a:rPr lang="en-US" dirty="0" smtClean="0"/>
              <a:t>(); index != </a:t>
            </a:r>
            <a:r>
              <a:rPr lang="en-US" dirty="0" err="1" smtClean="0"/>
              <a:t>spisok.end</a:t>
            </a:r>
            <a:r>
              <a:rPr lang="en-US" dirty="0" smtClean="0"/>
              <a:t>(); index++)     // </a:t>
            </a:r>
            <a:r>
              <a:rPr lang="en-US" i="1" dirty="0" smtClean="0"/>
              <a:t>index </a:t>
            </a:r>
            <a:r>
              <a:rPr lang="ru-RU" i="1" dirty="0" smtClean="0"/>
              <a:t>будет идти от начала списка и до </a:t>
            </a:r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en-US" i="1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*</a:t>
            </a:r>
            <a:r>
              <a:rPr lang="en-US" dirty="0" smtClean="0"/>
              <a:t>index;				</a:t>
            </a:r>
            <a:r>
              <a:rPr lang="ru-RU" i="1" dirty="0" smtClean="0"/>
              <a:t>				конца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index = </a:t>
            </a:r>
            <a:r>
              <a:rPr lang="en-US" dirty="0" err="1" smtClean="0"/>
              <a:t>spisok.begin</a:t>
            </a:r>
            <a:r>
              <a:rPr lang="en-US" dirty="0" smtClean="0"/>
              <a:t>();      // </a:t>
            </a:r>
            <a:r>
              <a:rPr lang="ru-RU" i="1" dirty="0" smtClean="0"/>
              <a:t>установить </a:t>
            </a:r>
            <a:r>
              <a:rPr lang="en-US" i="1" dirty="0" smtClean="0"/>
              <a:t>index </a:t>
            </a:r>
            <a:r>
              <a:rPr lang="ru-RU" i="1" dirty="0" smtClean="0"/>
              <a:t>на начало списка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spisok.erase</a:t>
            </a:r>
            <a:r>
              <a:rPr lang="en-US" dirty="0" smtClean="0"/>
              <a:t>(index);</a:t>
            </a:r>
            <a:r>
              <a:rPr lang="ru-RU" dirty="0" smtClean="0"/>
              <a:t>          // </a:t>
            </a:r>
            <a:r>
              <a:rPr lang="ru-RU" i="1" dirty="0" smtClean="0"/>
              <a:t>удаляет элемент с позиции </a:t>
            </a:r>
            <a:r>
              <a:rPr lang="en-US" i="1" dirty="0" smtClean="0"/>
              <a:t>index</a:t>
            </a:r>
            <a:r>
              <a:rPr lang="ru-RU" i="1" dirty="0" smtClean="0"/>
              <a:t> (с начала)</a:t>
            </a:r>
            <a:endParaRPr lang="en-US" dirty="0"/>
          </a:p>
          <a:p>
            <a:r>
              <a:rPr lang="en-US" dirty="0" smtClean="0"/>
              <a:t>    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1120" y="328711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List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63041" y="851931"/>
            <a:ext cx="102804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&lt;list&gt;</a:t>
            </a:r>
          </a:p>
          <a:p>
            <a:r>
              <a:rPr lang="en-US" dirty="0"/>
              <a:t>#include &lt;iterator&gt;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ru-RU" dirty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list 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spisok</a:t>
            </a:r>
            <a:r>
              <a:rPr lang="en-US" dirty="0"/>
              <a:t> = { 1, 2, 3, 4 };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list 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::iterator index;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 </a:t>
            </a:r>
            <a:r>
              <a:rPr lang="en-US" dirty="0"/>
              <a:t>(index = </a:t>
            </a:r>
            <a:r>
              <a:rPr lang="en-US" dirty="0" err="1"/>
              <a:t>spisok.begin</a:t>
            </a:r>
            <a:r>
              <a:rPr lang="en-US" dirty="0"/>
              <a:t>(); index != </a:t>
            </a:r>
            <a:r>
              <a:rPr lang="en-US" dirty="0" err="1"/>
              <a:t>spisok.end</a:t>
            </a:r>
            <a:r>
              <a:rPr lang="en-US" dirty="0"/>
              <a:t>(); index++)</a:t>
            </a:r>
          </a:p>
          <a:p>
            <a:r>
              <a:rPr lang="ru-RU" dirty="0" smtClean="0"/>
              <a:t>         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*index</a:t>
            </a:r>
            <a:r>
              <a:rPr lang="en-US" dirty="0" smtClean="0"/>
              <a:t>;</a:t>
            </a:r>
            <a:r>
              <a:rPr lang="ru-RU" dirty="0" smtClean="0"/>
              <a:t>    // </a:t>
            </a:r>
            <a:r>
              <a:rPr lang="ru-RU" i="1" dirty="0" smtClean="0"/>
              <a:t>вводим элементы списка с клавиатуры</a:t>
            </a:r>
            <a:endParaRPr lang="en-US" dirty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index </a:t>
            </a:r>
            <a:r>
              <a:rPr lang="en-US" dirty="0"/>
              <a:t>= </a:t>
            </a:r>
            <a:r>
              <a:rPr lang="en-US" dirty="0" err="1"/>
              <a:t>spisok.begin</a:t>
            </a:r>
            <a:r>
              <a:rPr lang="en-US" dirty="0"/>
              <a:t>() + 1; // </a:t>
            </a:r>
            <a:r>
              <a:rPr lang="ru-RU" dirty="0"/>
              <a:t>нельзя ошибка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index </a:t>
            </a:r>
            <a:r>
              <a:rPr lang="en-US" dirty="0"/>
              <a:t>= </a:t>
            </a:r>
            <a:r>
              <a:rPr lang="en-US" dirty="0" err="1"/>
              <a:t>spisok.begin</a:t>
            </a:r>
            <a:r>
              <a:rPr lang="en-US" dirty="0"/>
              <a:t>();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index</a:t>
            </a:r>
            <a:r>
              <a:rPr lang="en-US" dirty="0"/>
              <a:t>++;  // </a:t>
            </a:r>
            <a:r>
              <a:rPr lang="ru-RU" i="1" dirty="0" smtClean="0"/>
              <a:t>а так можно</a:t>
            </a:r>
            <a:endParaRPr lang="ru-RU" i="1" dirty="0"/>
          </a:p>
          <a:p>
            <a:r>
              <a:rPr lang="ru-RU" dirty="0" smtClean="0"/>
              <a:t>  </a:t>
            </a: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5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1120" y="328711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List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63042" y="851931"/>
            <a:ext cx="60350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&lt;list&gt;</a:t>
            </a:r>
          </a:p>
          <a:p>
            <a:r>
              <a:rPr lang="en-US" dirty="0" smtClean="0"/>
              <a:t>#include &lt;iterator&gt;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list 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spisok</a:t>
            </a:r>
            <a:r>
              <a:rPr lang="en-US" dirty="0" smtClean="0"/>
              <a:t> = {1, 2, 3, 4 };</a:t>
            </a:r>
          </a:p>
          <a:p>
            <a:r>
              <a:rPr lang="en-US" dirty="0" smtClean="0"/>
              <a:t>    list &lt;</a:t>
            </a:r>
            <a:r>
              <a:rPr lang="en-US" dirty="0" err="1" smtClean="0"/>
              <a:t>int</a:t>
            </a:r>
            <a:r>
              <a:rPr lang="en-US" dirty="0" smtClean="0"/>
              <a:t>&gt; :: iterator index1 = </a:t>
            </a:r>
            <a:r>
              <a:rPr lang="en-US" dirty="0" err="1" smtClean="0"/>
              <a:t>spisok.begin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list &lt;</a:t>
            </a:r>
            <a:r>
              <a:rPr lang="en-US" dirty="0" err="1" smtClean="0"/>
              <a:t>int</a:t>
            </a:r>
            <a:r>
              <a:rPr lang="en-US" dirty="0" smtClean="0"/>
              <a:t>&gt; :: iterator index2 = </a:t>
            </a:r>
            <a:r>
              <a:rPr lang="en-US" dirty="0" err="1" smtClean="0"/>
              <a:t>spisok.end</a:t>
            </a:r>
            <a:r>
              <a:rPr lang="en-US" dirty="0" smtClean="0"/>
              <a:t>();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 = 4;</a:t>
            </a:r>
          </a:p>
          <a:p>
            <a:r>
              <a:rPr lang="en-US" dirty="0" smtClean="0"/>
              <a:t>    // </a:t>
            </a:r>
            <a:r>
              <a:rPr lang="ru-RU" i="1" dirty="0" smtClean="0"/>
              <a:t>еще операции со списком</a:t>
            </a:r>
          </a:p>
          <a:p>
            <a:r>
              <a:rPr lang="ru-RU" i="1" dirty="0" smtClean="0"/>
              <a:t>    </a:t>
            </a:r>
            <a:r>
              <a:rPr lang="en-US" dirty="0" err="1" smtClean="0"/>
              <a:t>spisok.erase</a:t>
            </a:r>
            <a:r>
              <a:rPr lang="en-US" dirty="0" smtClean="0"/>
              <a:t>(index1, index2);   // </a:t>
            </a:r>
            <a:r>
              <a:rPr lang="ru-RU" i="1" dirty="0" smtClean="0"/>
              <a:t>удалить элементы в</a:t>
            </a:r>
            <a:r>
              <a:rPr lang="en-US" i="1" dirty="0" smtClean="0"/>
              <a:t> </a:t>
            </a:r>
            <a:r>
              <a:rPr lang="ru-RU" i="1" dirty="0" smtClean="0"/>
              <a:t>           промежутке</a:t>
            </a:r>
          </a:p>
          <a:p>
            <a:r>
              <a:rPr lang="ru-RU" i="1" dirty="0" smtClean="0"/>
              <a:t>    </a:t>
            </a:r>
            <a:r>
              <a:rPr lang="en-US" dirty="0" err="1" smtClean="0"/>
              <a:t>spisok.remove</a:t>
            </a:r>
            <a:r>
              <a:rPr lang="en-US" dirty="0" smtClean="0"/>
              <a:t>(a);   	     // </a:t>
            </a:r>
            <a:r>
              <a:rPr lang="ru-RU" i="1" dirty="0" smtClean="0"/>
              <a:t>удалить из списка все четверки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first = </a:t>
            </a:r>
            <a:r>
              <a:rPr lang="en-US" dirty="0" err="1" smtClean="0"/>
              <a:t>spisok.front</a:t>
            </a:r>
            <a:r>
              <a:rPr lang="en-US" dirty="0" smtClean="0"/>
              <a:t>();            //</a:t>
            </a:r>
            <a:r>
              <a:rPr lang="ru-RU" dirty="0" smtClean="0"/>
              <a:t> </a:t>
            </a:r>
            <a:r>
              <a:rPr lang="ru-RU" i="1" dirty="0" smtClean="0"/>
              <a:t>элемент</a:t>
            </a:r>
            <a:r>
              <a:rPr lang="en-US" i="1" dirty="0" smtClean="0"/>
              <a:t> </a:t>
            </a:r>
            <a:r>
              <a:rPr lang="ru-RU" i="1" dirty="0" smtClean="0"/>
              <a:t>в начале списка</a:t>
            </a:r>
          </a:p>
          <a:p>
            <a:r>
              <a:rPr lang="ru-RU" i="1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last = </a:t>
            </a:r>
            <a:r>
              <a:rPr lang="en-US" dirty="0" err="1" smtClean="0"/>
              <a:t>spisok.back</a:t>
            </a:r>
            <a:r>
              <a:rPr lang="en-US" dirty="0" smtClean="0"/>
              <a:t>();             // </a:t>
            </a:r>
            <a:r>
              <a:rPr lang="ru-RU" i="1" dirty="0" smtClean="0"/>
              <a:t>элемент</a:t>
            </a:r>
            <a:r>
              <a:rPr lang="ru-RU" dirty="0" smtClean="0"/>
              <a:t> в </a:t>
            </a:r>
            <a:r>
              <a:rPr lang="ru-RU" i="1" dirty="0" smtClean="0"/>
              <a:t>конце списка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spisok.unique</a:t>
            </a:r>
            <a:r>
              <a:rPr lang="en-US" dirty="0" smtClean="0"/>
              <a:t>();  </a:t>
            </a:r>
            <a:r>
              <a:rPr lang="ru-RU" dirty="0" smtClean="0"/>
              <a:t>		   // </a:t>
            </a:r>
            <a:r>
              <a:rPr lang="ru-RU" i="1" dirty="0" smtClean="0"/>
              <a:t>удалить все дубликаты</a:t>
            </a:r>
            <a:r>
              <a:rPr lang="en-US" dirty="0" smtClean="0"/>
              <a:t>            </a:t>
            </a:r>
          </a:p>
          <a:p>
            <a:r>
              <a:rPr lang="en-US" dirty="0" smtClean="0"/>
              <a:t> return 0;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454536" y="1375151"/>
            <a:ext cx="4436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spisok.push_front</a:t>
            </a:r>
            <a:r>
              <a:rPr lang="en-US" dirty="0" smtClean="0"/>
              <a:t>(a); // </a:t>
            </a:r>
            <a:r>
              <a:rPr lang="ru-RU" i="1" dirty="0" smtClean="0"/>
              <a:t>добавить в начало</a:t>
            </a:r>
          </a:p>
          <a:p>
            <a:r>
              <a:rPr lang="en-US" dirty="0" err="1" smtClean="0"/>
              <a:t>spisok.push_back</a:t>
            </a:r>
            <a:r>
              <a:rPr lang="en-US" dirty="0" smtClean="0"/>
              <a:t>(a); // </a:t>
            </a:r>
            <a:r>
              <a:rPr lang="ru-RU" i="1" dirty="0" smtClean="0"/>
              <a:t>добавить в конец</a:t>
            </a:r>
          </a:p>
          <a:p>
            <a:r>
              <a:rPr lang="en-US" dirty="0" err="1" smtClean="0"/>
              <a:t>spisok.pop_front</a:t>
            </a:r>
            <a:r>
              <a:rPr lang="en-US" dirty="0" smtClean="0"/>
              <a:t>(); // </a:t>
            </a:r>
            <a:r>
              <a:rPr lang="ru-RU" i="1" dirty="0" smtClean="0"/>
              <a:t>удалить с начала</a:t>
            </a:r>
          </a:p>
          <a:p>
            <a:r>
              <a:rPr lang="en-US" dirty="0" err="1" smtClean="0"/>
              <a:t>spisok.pop_back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  <a:r>
              <a:rPr lang="en-US" dirty="0" smtClean="0"/>
              <a:t>; // </a:t>
            </a:r>
            <a:r>
              <a:rPr lang="ru-RU" i="1" dirty="0" smtClean="0"/>
              <a:t>удалить с конца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1120" y="328711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Set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63042" y="1105571"/>
            <a:ext cx="7981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&lt;set&gt;</a:t>
            </a:r>
            <a:endParaRPr lang="ru-RU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set 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b="1" dirty="0" smtClean="0"/>
              <a:t>one </a:t>
            </a:r>
            <a:r>
              <a:rPr lang="en-US" dirty="0" smtClean="0"/>
              <a:t>= {1, 2, 3, 4};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 = 3;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if (</a:t>
            </a:r>
            <a:r>
              <a:rPr lang="en-US" dirty="0" err="1" smtClean="0"/>
              <a:t>one.count</a:t>
            </a:r>
            <a:r>
              <a:rPr lang="en-US" dirty="0" smtClean="0"/>
              <a:t>(a) )  // </a:t>
            </a:r>
            <a:r>
              <a:rPr lang="ru-RU" i="1" dirty="0" smtClean="0"/>
              <a:t>проверяет, есть ли число а в множестве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a &lt;&lt; “ is in set”;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else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a &lt;&lt; “ is not in set”;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0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1120" y="328711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Set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63042" y="1105571"/>
            <a:ext cx="79814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&lt;set&gt;</a:t>
            </a:r>
            <a:endParaRPr lang="ru-RU" dirty="0" smtClean="0"/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set 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b="1" dirty="0" smtClean="0"/>
              <a:t>one </a:t>
            </a:r>
            <a:r>
              <a:rPr lang="en-US" dirty="0" smtClean="0"/>
              <a:t>= {1, 2, 3, 4};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 = 3;</a:t>
            </a:r>
          </a:p>
          <a:p>
            <a:r>
              <a:rPr lang="ru-RU" dirty="0" smtClean="0"/>
              <a:t>    // </a:t>
            </a:r>
            <a:r>
              <a:rPr lang="ru-RU" i="1" dirty="0" smtClean="0"/>
              <a:t>еще функции множеств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en-US" dirty="0" err="1" smtClean="0"/>
              <a:t>one.insert</a:t>
            </a:r>
            <a:r>
              <a:rPr lang="en-US" dirty="0" smtClean="0"/>
              <a:t>(a);   // </a:t>
            </a:r>
            <a:r>
              <a:rPr lang="ru-RU" i="1" dirty="0" smtClean="0"/>
              <a:t>добавить число а в множество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en-US" dirty="0" err="1" smtClean="0"/>
              <a:t>one.erase</a:t>
            </a:r>
            <a:r>
              <a:rPr lang="en-US" dirty="0" smtClean="0"/>
              <a:t>(a);  // </a:t>
            </a:r>
            <a:r>
              <a:rPr lang="ru-RU" i="1" dirty="0" smtClean="0"/>
              <a:t>удаляет число а из множества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en-US" dirty="0" err="1" smtClean="0"/>
              <a:t>one.clear</a:t>
            </a:r>
            <a:r>
              <a:rPr lang="en-US" dirty="0" smtClean="0"/>
              <a:t>();   // </a:t>
            </a:r>
            <a:r>
              <a:rPr lang="ru-RU" i="1" dirty="0" smtClean="0"/>
              <a:t>удалить все элементы из множества</a:t>
            </a:r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r>
              <a:rPr lang="en-US" i="1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count = </a:t>
            </a:r>
            <a:r>
              <a:rPr lang="en-US" dirty="0" err="1" smtClean="0"/>
              <a:t>one.size</a:t>
            </a:r>
            <a:r>
              <a:rPr lang="en-US" dirty="0" smtClean="0"/>
              <a:t>();     // </a:t>
            </a:r>
            <a:r>
              <a:rPr lang="ru-RU" i="1" dirty="0" smtClean="0"/>
              <a:t>узнать количество</a:t>
            </a:r>
            <a:r>
              <a:rPr lang="ru-RU" dirty="0"/>
              <a:t> </a:t>
            </a:r>
            <a:r>
              <a:rPr lang="ru-RU" i="1" dirty="0" smtClean="0"/>
              <a:t>элементов в множестве</a:t>
            </a:r>
            <a:endParaRPr lang="ru-RU" dirty="0" smtClean="0"/>
          </a:p>
          <a:p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5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1120" y="328711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Map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84811" y="715644"/>
            <a:ext cx="79814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&lt;map&gt;</a:t>
            </a:r>
            <a:endParaRPr lang="ru-RU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clocale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&lt;string&gt;</a:t>
            </a:r>
          </a:p>
          <a:p>
            <a:endParaRPr lang="ru-RU" dirty="0" smtClean="0"/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ru-RU" dirty="0"/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setlocale</a:t>
            </a:r>
            <a:r>
              <a:rPr lang="en-US" dirty="0" smtClean="0"/>
              <a:t>(</a:t>
            </a:r>
            <a:r>
              <a:rPr lang="en-US" dirty="0" err="1" smtClean="0"/>
              <a:t>LC_CTYPE</a:t>
            </a:r>
            <a:r>
              <a:rPr lang="en-US" dirty="0" smtClean="0"/>
              <a:t>, “</a:t>
            </a:r>
            <a:r>
              <a:rPr lang="en-US" dirty="0" err="1" smtClean="0"/>
              <a:t>rus</a:t>
            </a:r>
            <a:r>
              <a:rPr lang="en-US" dirty="0" smtClean="0"/>
              <a:t>”);</a:t>
            </a:r>
          </a:p>
          <a:p>
            <a:r>
              <a:rPr lang="en-US" dirty="0"/>
              <a:t> </a:t>
            </a:r>
            <a:r>
              <a:rPr lang="en-US" dirty="0" smtClean="0"/>
              <a:t>   map &lt;string, string&gt; </a:t>
            </a:r>
            <a:r>
              <a:rPr lang="en-US" b="1" dirty="0" err="1" smtClean="0"/>
              <a:t>voc</a:t>
            </a:r>
            <a:r>
              <a:rPr lang="en-US" b="1" dirty="0" smtClean="0"/>
              <a:t> </a:t>
            </a:r>
            <a:r>
              <a:rPr lang="en-US" dirty="0" smtClean="0"/>
              <a:t>= {   {“Hi”, “</a:t>
            </a:r>
            <a:r>
              <a:rPr lang="ru-RU" dirty="0" smtClean="0"/>
              <a:t>Привет</a:t>
            </a:r>
            <a:r>
              <a:rPr lang="en-US" dirty="0" smtClean="0"/>
              <a:t>”},    {“Bye”, “</a:t>
            </a:r>
            <a:r>
              <a:rPr lang="ru-RU" dirty="0" smtClean="0"/>
              <a:t>Пока</a:t>
            </a:r>
            <a:r>
              <a:rPr lang="en-US" dirty="0" smtClean="0"/>
              <a:t>” } };</a:t>
            </a:r>
          </a:p>
          <a:p>
            <a:r>
              <a:rPr lang="en-US" dirty="0"/>
              <a:t> </a:t>
            </a:r>
            <a:r>
              <a:rPr lang="en-US" dirty="0" smtClean="0"/>
              <a:t>   string translate = </a:t>
            </a:r>
            <a:r>
              <a:rPr lang="en-US" dirty="0" err="1" smtClean="0"/>
              <a:t>voc</a:t>
            </a:r>
            <a:r>
              <a:rPr lang="en-US" dirty="0" smtClean="0"/>
              <a:t>[“Hi”];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str</a:t>
            </a:r>
            <a:r>
              <a:rPr lang="en-US" dirty="0" smtClean="0"/>
              <a:t>;    // </a:t>
            </a:r>
            <a:r>
              <a:rPr lang="ru-RU" i="1" dirty="0" smtClean="0"/>
              <a:t>Привет</a:t>
            </a:r>
            <a:endParaRPr lang="en-US" i="1" dirty="0" smtClean="0"/>
          </a:p>
          <a:p>
            <a:r>
              <a:rPr lang="en-US" dirty="0" smtClean="0"/>
              <a:t>    string </a:t>
            </a:r>
            <a:r>
              <a:rPr lang="en-US" dirty="0"/>
              <a:t>translate = </a:t>
            </a:r>
            <a:r>
              <a:rPr lang="en-US" dirty="0" err="1"/>
              <a:t>voc</a:t>
            </a:r>
            <a:r>
              <a:rPr lang="en-US" dirty="0" smtClean="0"/>
              <a:t>[“Bye”];</a:t>
            </a:r>
            <a:endParaRPr lang="ru-RU" dirty="0"/>
          </a:p>
          <a:p>
            <a:r>
              <a:rPr lang="ru-RU" i="1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str</a:t>
            </a:r>
            <a:r>
              <a:rPr lang="en-US" dirty="0" smtClean="0"/>
              <a:t>;   // </a:t>
            </a:r>
            <a:r>
              <a:rPr lang="ru-RU" i="1" dirty="0" smtClean="0"/>
              <a:t>Пока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8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1120" y="328711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Map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84811" y="715644"/>
            <a:ext cx="7981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&lt;map&gt;</a:t>
            </a:r>
            <a:endParaRPr lang="ru-RU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clocale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setlocale</a:t>
            </a:r>
            <a:r>
              <a:rPr lang="en-US" dirty="0" smtClean="0"/>
              <a:t>(</a:t>
            </a:r>
            <a:r>
              <a:rPr lang="en-US" dirty="0" err="1" smtClean="0"/>
              <a:t>LC_CTYPE</a:t>
            </a:r>
            <a:r>
              <a:rPr lang="en-US" dirty="0" smtClean="0"/>
              <a:t>, “</a:t>
            </a:r>
            <a:r>
              <a:rPr lang="en-US" dirty="0" err="1" smtClean="0"/>
              <a:t>rus</a:t>
            </a:r>
            <a:r>
              <a:rPr lang="en-US" dirty="0" smtClean="0"/>
              <a:t>”);</a:t>
            </a:r>
          </a:p>
          <a:p>
            <a:r>
              <a:rPr lang="en-US" dirty="0"/>
              <a:t> </a:t>
            </a:r>
            <a:r>
              <a:rPr lang="en-US" dirty="0" smtClean="0"/>
              <a:t>   map &lt;string, string&gt; </a:t>
            </a:r>
            <a:r>
              <a:rPr lang="en-US" b="1" dirty="0" err="1" smtClean="0"/>
              <a:t>voc</a:t>
            </a:r>
            <a:r>
              <a:rPr lang="en-US" b="1" dirty="0" smtClean="0"/>
              <a:t> </a:t>
            </a:r>
            <a:r>
              <a:rPr lang="en-US" dirty="0" smtClean="0"/>
              <a:t>= {   {“Hi”, “</a:t>
            </a:r>
            <a:r>
              <a:rPr lang="ru-RU" dirty="0" smtClean="0"/>
              <a:t>Привет</a:t>
            </a:r>
            <a:r>
              <a:rPr lang="en-US" dirty="0" smtClean="0"/>
              <a:t>”},    {“Bye”, “</a:t>
            </a:r>
            <a:r>
              <a:rPr lang="ru-RU" dirty="0" smtClean="0"/>
              <a:t>Пока</a:t>
            </a:r>
            <a:r>
              <a:rPr lang="en-US" dirty="0" smtClean="0"/>
              <a:t>” } };</a:t>
            </a:r>
          </a:p>
          <a:p>
            <a:r>
              <a:rPr lang="en-US" dirty="0" smtClean="0"/>
              <a:t>    // </a:t>
            </a:r>
            <a:r>
              <a:rPr lang="ru-RU" i="1" dirty="0" smtClean="0"/>
              <a:t>еще функции 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en-US" dirty="0" err="1" smtClean="0"/>
              <a:t>voc</a:t>
            </a:r>
            <a:r>
              <a:rPr lang="en-US" dirty="0" smtClean="0"/>
              <a:t>[“Hi”] = “</a:t>
            </a:r>
            <a:r>
              <a:rPr lang="ru-RU" dirty="0" smtClean="0"/>
              <a:t>Здравствуй</a:t>
            </a:r>
            <a:r>
              <a:rPr lang="en-US" dirty="0" smtClean="0"/>
              <a:t>”;   // </a:t>
            </a:r>
            <a:r>
              <a:rPr lang="ru-RU" i="1" dirty="0" smtClean="0"/>
              <a:t>присвоили новое значение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en-US" dirty="0" err="1" smtClean="0"/>
              <a:t>voc.insert</a:t>
            </a:r>
            <a:r>
              <a:rPr lang="en-US" dirty="0" smtClean="0"/>
              <a:t>(</a:t>
            </a:r>
            <a:r>
              <a:rPr lang="en-US" dirty="0" err="1" smtClean="0"/>
              <a:t>make_pair</a:t>
            </a:r>
            <a:r>
              <a:rPr lang="en-US" dirty="0" smtClean="0"/>
              <a:t>(“Dog” , “</a:t>
            </a:r>
            <a:r>
              <a:rPr lang="ru-RU" dirty="0" smtClean="0"/>
              <a:t>Собака</a:t>
            </a:r>
            <a:r>
              <a:rPr lang="en-US" dirty="0" smtClean="0"/>
              <a:t>”)); // </a:t>
            </a:r>
            <a:r>
              <a:rPr lang="ru-RU" i="1" dirty="0" smtClean="0"/>
              <a:t>добавить новое слово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size = </a:t>
            </a:r>
            <a:r>
              <a:rPr lang="en-US" dirty="0" err="1" smtClean="0"/>
              <a:t>voc.size</a:t>
            </a:r>
            <a:r>
              <a:rPr lang="en-US" dirty="0" smtClean="0"/>
              <a:t>();   // </a:t>
            </a:r>
            <a:r>
              <a:rPr lang="ru-RU" i="1" dirty="0" smtClean="0"/>
              <a:t>возвращает размер словаря</a:t>
            </a:r>
            <a:endParaRPr lang="en-US" dirty="0" smtClean="0"/>
          </a:p>
          <a:p>
            <a:r>
              <a:rPr lang="en-US" dirty="0" smtClean="0"/>
              <a:t>return 0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2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1120" y="328711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Задачи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84811" y="715644"/>
            <a:ext cx="10406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1. Создать список. Добавить первый элемент в конец списка, а последний элемент в начало.</a:t>
            </a:r>
          </a:p>
          <a:p>
            <a:r>
              <a:rPr lang="ru-RU" dirty="0" smtClean="0"/>
              <a:t>2. Создать список. Удалить из него все четные элементы.</a:t>
            </a:r>
          </a:p>
          <a:p>
            <a:r>
              <a:rPr lang="ru-RU" dirty="0" smtClean="0"/>
              <a:t>3. Создать множество из четных элементов от 0 до 20.</a:t>
            </a:r>
          </a:p>
          <a:p>
            <a:r>
              <a:rPr lang="ru-RU" dirty="0" smtClean="0"/>
              <a:t>4. Создать массив и множество из случайных чисел. Удалить из множества все числа, которые есть в массиве.</a:t>
            </a:r>
          </a:p>
          <a:p>
            <a:r>
              <a:rPr lang="ru-RU" dirty="0" smtClean="0"/>
              <a:t>5. Пользователь вводит слова на русском и на английском. Создать подобный словарь и </a:t>
            </a:r>
            <a:r>
              <a:rPr lang="ru-RU" smtClean="0"/>
              <a:t>вывести его.</a:t>
            </a:r>
            <a:endParaRPr lang="ru-RU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4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9978" y="1345475"/>
            <a:ext cx="41670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change(</a:t>
            </a:r>
            <a:r>
              <a:rPr lang="en-US" b="1" dirty="0" err="1"/>
              <a:t>int</a:t>
            </a:r>
            <a:r>
              <a:rPr lang="en-US" b="1" dirty="0"/>
              <a:t>* </a:t>
            </a:r>
            <a:r>
              <a:rPr lang="en-US" dirty="0"/>
              <a:t>a)</a:t>
            </a:r>
          </a:p>
          <a:p>
            <a:r>
              <a:rPr lang="ru-RU" dirty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*</a:t>
            </a:r>
            <a:r>
              <a:rPr lang="en-US" dirty="0"/>
              <a:t>a += 4;</a:t>
            </a:r>
          </a:p>
          <a:p>
            <a:r>
              <a:rPr lang="ru-RU" dirty="0"/>
              <a:t>}</a:t>
            </a:r>
          </a:p>
          <a:p>
            <a:endParaRPr lang="ru-RU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r>
              <a:rPr lang="ru-RU" dirty="0"/>
              <a:t>{</a:t>
            </a:r>
          </a:p>
          <a:p>
            <a:r>
              <a:rPr lang="ru-RU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 = 3;</a:t>
            </a:r>
          </a:p>
          <a:p>
            <a:r>
              <a:rPr lang="ru-RU" dirty="0" smtClean="0"/>
              <a:t>   </a:t>
            </a:r>
            <a:r>
              <a:rPr lang="en-US" dirty="0" err="1" smtClean="0"/>
              <a:t>int</a:t>
            </a:r>
            <a:r>
              <a:rPr lang="en-US" dirty="0"/>
              <a:t>* </a:t>
            </a:r>
            <a:r>
              <a:rPr lang="en-US" dirty="0" err="1"/>
              <a:t>adr_n</a:t>
            </a:r>
            <a:r>
              <a:rPr lang="en-US" dirty="0"/>
              <a:t> = &amp;n;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change(</a:t>
            </a:r>
            <a:r>
              <a:rPr lang="en-US" dirty="0" err="1" smtClean="0"/>
              <a:t>adr_n</a:t>
            </a:r>
            <a:r>
              <a:rPr lang="en-US" dirty="0" smtClean="0"/>
              <a:t>);</a:t>
            </a:r>
            <a:r>
              <a:rPr lang="ru-RU" dirty="0" smtClean="0"/>
              <a:t>  // </a:t>
            </a:r>
            <a:r>
              <a:rPr lang="ru-RU" i="1" dirty="0" smtClean="0"/>
              <a:t>передача значения </a:t>
            </a:r>
          </a:p>
          <a:p>
            <a:r>
              <a:rPr lang="ru-RU" i="1" smtClean="0"/>
              <a:t>                           // </a:t>
            </a:r>
            <a:r>
              <a:rPr lang="ru-RU" i="1" dirty="0" smtClean="0"/>
              <a:t>функции </a:t>
            </a:r>
            <a:r>
              <a:rPr lang="ru-RU" i="1" u="sng" dirty="0" smtClean="0"/>
              <a:t>по указателю</a:t>
            </a:r>
            <a:endParaRPr lang="en-US" dirty="0"/>
          </a:p>
          <a:p>
            <a:r>
              <a:rPr lang="ru-RU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n;</a:t>
            </a:r>
          </a:p>
          <a:p>
            <a:r>
              <a:rPr lang="ru-RU" dirty="0" smtClean="0"/>
              <a:t>  </a:t>
            </a:r>
            <a:r>
              <a:rPr lang="en-US" dirty="0" smtClean="0"/>
              <a:t>system</a:t>
            </a:r>
            <a:r>
              <a:rPr lang="en-US" dirty="0"/>
              <a:t>("pause");</a:t>
            </a:r>
          </a:p>
          <a:p>
            <a:r>
              <a:rPr lang="ru-RU" dirty="0" smtClean="0"/>
              <a:t>  </a:t>
            </a: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r>
              <a:rPr lang="ru-RU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0754" y="483326"/>
            <a:ext cx="883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Передача значений функции по ссылке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17474" y="1280160"/>
            <a:ext cx="5394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change(</a:t>
            </a:r>
            <a:r>
              <a:rPr lang="en-US" b="1" dirty="0" err="1"/>
              <a:t>int</a:t>
            </a:r>
            <a:r>
              <a:rPr lang="en-US" b="1" dirty="0"/>
              <a:t>&amp; </a:t>
            </a:r>
            <a:r>
              <a:rPr lang="en-US" dirty="0"/>
              <a:t>a)</a:t>
            </a:r>
          </a:p>
          <a:p>
            <a:r>
              <a:rPr lang="ru-RU" dirty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a </a:t>
            </a:r>
            <a:r>
              <a:rPr lang="en-US" dirty="0"/>
              <a:t>+= 4;</a:t>
            </a:r>
          </a:p>
          <a:p>
            <a:r>
              <a:rPr lang="ru-RU" dirty="0"/>
              <a:t>}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ru-RU" dirty="0"/>
              <a:t>{</a:t>
            </a:r>
          </a:p>
          <a:p>
            <a:r>
              <a:rPr lang="ru-RU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 = 3;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//</a:t>
            </a:r>
            <a:r>
              <a:rPr lang="en-US" i="1" dirty="0" smtClean="0"/>
              <a:t> </a:t>
            </a:r>
            <a:r>
              <a:rPr lang="en-US" i="1" dirty="0" err="1" smtClean="0"/>
              <a:t>int</a:t>
            </a:r>
            <a:r>
              <a:rPr lang="en-US" i="1" dirty="0" smtClean="0"/>
              <a:t>* </a:t>
            </a:r>
            <a:r>
              <a:rPr lang="en-US" i="1" dirty="0" err="1" smtClean="0"/>
              <a:t>adr_n</a:t>
            </a:r>
            <a:r>
              <a:rPr lang="en-US" i="1" dirty="0" smtClean="0"/>
              <a:t> = &amp;n</a:t>
            </a:r>
            <a:endParaRPr lang="en-US" i="1" dirty="0"/>
          </a:p>
          <a:p>
            <a:r>
              <a:rPr lang="ru-RU" dirty="0" smtClean="0"/>
              <a:t>     </a:t>
            </a:r>
            <a:r>
              <a:rPr lang="en-US" dirty="0" smtClean="0"/>
              <a:t>change(n);</a:t>
            </a:r>
            <a:r>
              <a:rPr lang="ru-RU" i="1" dirty="0"/>
              <a:t> </a:t>
            </a:r>
            <a:r>
              <a:rPr lang="ru-RU" i="1" dirty="0" smtClean="0"/>
              <a:t>// передача значения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                     // функции </a:t>
            </a:r>
            <a:r>
              <a:rPr lang="ru-RU" i="1" u="sng" dirty="0" smtClean="0"/>
              <a:t>по ссылке</a:t>
            </a:r>
            <a:endParaRPr lang="en-US" u="sng" dirty="0"/>
          </a:p>
          <a:p>
            <a:r>
              <a:rPr lang="ru-RU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n;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system</a:t>
            </a:r>
            <a:r>
              <a:rPr lang="en-US" dirty="0"/>
              <a:t>("pause");</a:t>
            </a:r>
          </a:p>
          <a:p>
            <a:r>
              <a:rPr lang="ru-RU" dirty="0" smtClean="0"/>
              <a:t> </a:t>
            </a: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6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8983" y="418011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Вывод информации в файл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5474" y="941231"/>
            <a:ext cx="105458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ru-RU" dirty="0"/>
              <a:t>{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/>
              <a:t>file1("D:/output.txt", </a:t>
            </a:r>
            <a:r>
              <a:rPr lang="en-US" dirty="0" err="1"/>
              <a:t>ios_base</a:t>
            </a:r>
            <a:r>
              <a:rPr lang="en-US" dirty="0"/>
              <a:t>::out); // </a:t>
            </a:r>
            <a:r>
              <a:rPr lang="ru-RU" i="1" dirty="0"/>
              <a:t>создать файл на запись</a:t>
            </a:r>
          </a:p>
          <a:p>
            <a:r>
              <a:rPr lang="ru-RU" dirty="0" smtClean="0"/>
              <a:t>    </a:t>
            </a:r>
            <a:r>
              <a:rPr lang="ru-RU" dirty="0" err="1" smtClean="0"/>
              <a:t>ofstream</a:t>
            </a:r>
            <a:r>
              <a:rPr lang="ru-RU" dirty="0" smtClean="0"/>
              <a:t> </a:t>
            </a:r>
            <a:r>
              <a:rPr lang="ru-RU" dirty="0"/>
              <a:t>file2("D:/output.txt", </a:t>
            </a:r>
            <a:r>
              <a:rPr lang="ru-RU" dirty="0" err="1"/>
              <a:t>ios_base</a:t>
            </a:r>
            <a:r>
              <a:rPr lang="ru-RU" dirty="0"/>
              <a:t>::</a:t>
            </a:r>
            <a:r>
              <a:rPr lang="ru-RU" dirty="0" err="1"/>
              <a:t>app</a:t>
            </a:r>
            <a:r>
              <a:rPr lang="ru-RU" dirty="0"/>
              <a:t>); // </a:t>
            </a:r>
            <a:r>
              <a:rPr lang="ru-RU" i="1" dirty="0"/>
              <a:t>создать файл на добавление в конец</a:t>
            </a:r>
          </a:p>
          <a:p>
            <a:endParaRPr lang="ru-RU" dirty="0"/>
          </a:p>
          <a:p>
            <a:r>
              <a:rPr lang="ru-RU" dirty="0" smtClean="0"/>
              <a:t>    file1 </a:t>
            </a:r>
            <a:r>
              <a:rPr lang="ru-RU" dirty="0"/>
              <a:t>&lt;&lt; 3;  </a:t>
            </a:r>
            <a:r>
              <a:rPr lang="ru-RU" dirty="0" smtClean="0"/>
              <a:t>		// </a:t>
            </a:r>
            <a:r>
              <a:rPr lang="ru-RU" i="1" dirty="0" smtClean="0"/>
              <a:t>ввести </a:t>
            </a:r>
            <a:r>
              <a:rPr lang="ru-RU" i="1" dirty="0"/>
              <a:t>в файл1 число 3</a:t>
            </a:r>
          </a:p>
          <a:p>
            <a:r>
              <a:rPr lang="ru-RU" dirty="0" smtClean="0"/>
              <a:t>    file2 </a:t>
            </a:r>
            <a:r>
              <a:rPr lang="ru-RU" dirty="0"/>
              <a:t>&lt;&lt; "</a:t>
            </a:r>
            <a:r>
              <a:rPr lang="ru-RU" dirty="0" err="1"/>
              <a:t>Text</a:t>
            </a:r>
            <a:r>
              <a:rPr lang="ru-RU" dirty="0"/>
              <a:t>"; </a:t>
            </a:r>
            <a:r>
              <a:rPr lang="ru-RU" dirty="0" smtClean="0"/>
              <a:t>		// </a:t>
            </a:r>
            <a:r>
              <a:rPr lang="ru-RU" i="1" dirty="0"/>
              <a:t>ввести в файл2 строку </a:t>
            </a:r>
          </a:p>
          <a:p>
            <a:r>
              <a:rPr lang="ru-RU" dirty="0" smtClean="0"/>
              <a:t>    </a:t>
            </a:r>
            <a:r>
              <a:rPr lang="pt-BR" dirty="0" smtClean="0"/>
              <a:t>int </a:t>
            </a:r>
            <a:r>
              <a:rPr lang="pt-BR" dirty="0"/>
              <a:t>mas[5] = { 1, 2, 3, 4, 5 };</a:t>
            </a:r>
          </a:p>
          <a:p>
            <a:r>
              <a:rPr lang="ru-RU" dirty="0" smtClean="0"/>
              <a:t>    </a:t>
            </a:r>
            <a:r>
              <a:rPr lang="nn-NO" dirty="0" smtClean="0"/>
              <a:t>for </a:t>
            </a:r>
            <a:r>
              <a:rPr lang="nn-NO" dirty="0"/>
              <a:t>(int i = 0; i &lt; 5; i++)</a:t>
            </a:r>
          </a:p>
          <a:p>
            <a:r>
              <a:rPr lang="ru-RU" dirty="0" smtClean="0"/>
              <a:t>         </a:t>
            </a:r>
            <a:r>
              <a:rPr lang="en-US" dirty="0" smtClean="0"/>
              <a:t>file1 </a:t>
            </a:r>
            <a:r>
              <a:rPr lang="en-US" dirty="0"/>
              <a:t>&lt;&lt; mas[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file1.close();</a:t>
            </a:r>
            <a:r>
              <a:rPr lang="ru-RU" dirty="0" smtClean="0"/>
              <a:t>   // </a:t>
            </a:r>
            <a:r>
              <a:rPr lang="ru-RU" i="1" dirty="0" smtClean="0"/>
              <a:t>обязательно закрыть файлы</a:t>
            </a:r>
            <a:endParaRPr lang="en-US" dirty="0"/>
          </a:p>
          <a:p>
            <a:r>
              <a:rPr lang="ru-RU" dirty="0" smtClean="0"/>
              <a:t>   </a:t>
            </a:r>
            <a:r>
              <a:rPr lang="en-US" dirty="0" smtClean="0"/>
              <a:t>file2.close();</a:t>
            </a:r>
            <a:r>
              <a:rPr lang="ru-RU" dirty="0" smtClean="0"/>
              <a:t>  </a:t>
            </a:r>
            <a:endParaRPr lang="en-US" dirty="0"/>
          </a:p>
          <a:p>
            <a:r>
              <a:rPr lang="en-US" dirty="0"/>
              <a:t>return 0;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9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8983" y="418011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Ввод информации из файла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5474" y="941231"/>
            <a:ext cx="105458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/>
              <a:t>file_in</a:t>
            </a:r>
            <a:r>
              <a:rPr lang="en-US" dirty="0"/>
              <a:t>("D:/input.txt", </a:t>
            </a:r>
            <a:r>
              <a:rPr lang="en-US" dirty="0" err="1"/>
              <a:t>ios_base</a:t>
            </a:r>
            <a:r>
              <a:rPr lang="en-US" dirty="0"/>
              <a:t>::in); // </a:t>
            </a:r>
            <a:r>
              <a:rPr lang="ru-RU" dirty="0"/>
              <a:t>создать файл на чтение</a:t>
            </a:r>
          </a:p>
          <a:p>
            <a:r>
              <a:rPr lang="ru-RU" dirty="0" smtClean="0"/>
              <a:t>     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/>
              <a:t>file_out</a:t>
            </a:r>
            <a:r>
              <a:rPr lang="en-US" dirty="0"/>
              <a:t>("D:/output.txt", </a:t>
            </a:r>
            <a:r>
              <a:rPr lang="en-US" dirty="0" err="1"/>
              <a:t>ios_base</a:t>
            </a:r>
            <a:r>
              <a:rPr lang="en-US" dirty="0"/>
              <a:t>::out); // </a:t>
            </a:r>
            <a:r>
              <a:rPr lang="ru-RU" dirty="0"/>
              <a:t>создать файл на запись      </a:t>
            </a:r>
          </a:p>
          <a:p>
            <a:r>
              <a:rPr lang="ru-RU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a;</a:t>
            </a:r>
          </a:p>
          <a:p>
            <a:r>
              <a:rPr lang="ru-RU" dirty="0" smtClean="0"/>
              <a:t>      </a:t>
            </a:r>
            <a:r>
              <a:rPr lang="en-US" dirty="0" err="1" smtClean="0"/>
              <a:t>file_in</a:t>
            </a:r>
            <a:r>
              <a:rPr lang="en-US" dirty="0" smtClean="0"/>
              <a:t> </a:t>
            </a:r>
            <a:r>
              <a:rPr lang="en-US" dirty="0"/>
              <a:t>&gt;&gt; a</a:t>
            </a:r>
            <a:r>
              <a:rPr lang="en-US" dirty="0" smtClean="0"/>
              <a:t>;</a:t>
            </a:r>
            <a:r>
              <a:rPr lang="ru-RU" dirty="0" smtClean="0"/>
              <a:t>   // </a:t>
            </a:r>
            <a:r>
              <a:rPr lang="ru-RU" i="1" dirty="0" smtClean="0"/>
              <a:t>считать из файла первое число</a:t>
            </a:r>
            <a:endParaRPr lang="en-US" dirty="0"/>
          </a:p>
          <a:p>
            <a:r>
              <a:rPr lang="ru-RU" dirty="0" smtClean="0"/>
              <a:t>      </a:t>
            </a:r>
            <a:r>
              <a:rPr lang="en-US" dirty="0" smtClean="0"/>
              <a:t>a </a:t>
            </a:r>
            <a:r>
              <a:rPr lang="en-US" dirty="0"/>
              <a:t>+= 10;</a:t>
            </a:r>
          </a:p>
          <a:p>
            <a:r>
              <a:rPr lang="ru-RU" dirty="0" smtClean="0"/>
              <a:t>      </a:t>
            </a:r>
            <a:r>
              <a:rPr lang="en-US" dirty="0" err="1" smtClean="0"/>
              <a:t>file_out</a:t>
            </a:r>
            <a:r>
              <a:rPr lang="en-US" dirty="0" smtClean="0"/>
              <a:t> </a:t>
            </a:r>
            <a:r>
              <a:rPr lang="en-US" dirty="0"/>
              <a:t>&lt;&lt; a</a:t>
            </a:r>
            <a:r>
              <a:rPr lang="en-US" dirty="0" smtClean="0"/>
              <a:t>;</a:t>
            </a:r>
            <a:r>
              <a:rPr lang="ru-RU" dirty="0" smtClean="0"/>
              <a:t>    // </a:t>
            </a:r>
            <a:r>
              <a:rPr lang="ru-RU" i="1" dirty="0" smtClean="0"/>
              <a:t>записать новое число в файл</a:t>
            </a:r>
            <a:endParaRPr lang="en-US" dirty="0"/>
          </a:p>
          <a:p>
            <a:r>
              <a:rPr lang="ru-RU" dirty="0" smtClean="0"/>
              <a:t>     // </a:t>
            </a:r>
            <a:r>
              <a:rPr lang="ru-RU" i="1" dirty="0" smtClean="0"/>
              <a:t>закрыть оба файла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err="1" smtClean="0"/>
              <a:t>file_in.close</a:t>
            </a:r>
            <a:r>
              <a:rPr lang="en-US" dirty="0"/>
              <a:t>();</a:t>
            </a:r>
          </a:p>
          <a:p>
            <a:r>
              <a:rPr lang="ru-RU" dirty="0" smtClean="0"/>
              <a:t>     </a:t>
            </a:r>
            <a:r>
              <a:rPr lang="en-US" dirty="0" err="1" smtClean="0"/>
              <a:t>file_out.close</a:t>
            </a:r>
            <a:r>
              <a:rPr lang="en-US" dirty="0"/>
              <a:t>();</a:t>
            </a:r>
          </a:p>
          <a:p>
            <a:r>
              <a:rPr lang="en-US" dirty="0"/>
              <a:t>return 0;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79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8983" y="418011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Проверка на открытие файла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5474" y="941231"/>
            <a:ext cx="105458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ifstream</a:t>
            </a:r>
            <a:r>
              <a:rPr lang="en-US" dirty="0" smtClean="0"/>
              <a:t> file(“D:/files/input.txt”, </a:t>
            </a:r>
            <a:r>
              <a:rPr lang="en-US" dirty="0" err="1" smtClean="0"/>
              <a:t>ios_base</a:t>
            </a:r>
            <a:r>
              <a:rPr lang="en-US" b="1" dirty="0" smtClean="0"/>
              <a:t>::in);</a:t>
            </a:r>
            <a:r>
              <a:rPr lang="en-US" dirty="0" smtClean="0"/>
              <a:t> // </a:t>
            </a:r>
            <a:r>
              <a:rPr lang="ru-RU" i="1" dirty="0" smtClean="0"/>
              <a:t>создать файл </a:t>
            </a:r>
            <a:r>
              <a:rPr lang="ru-RU" i="1" u="sng" dirty="0" smtClean="0"/>
              <a:t>на чтение</a:t>
            </a:r>
          </a:p>
          <a:p>
            <a:r>
              <a:rPr lang="ru-RU" dirty="0" smtClean="0"/>
              <a:t>   </a:t>
            </a:r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r>
              <a:rPr lang="en-US" dirty="0" smtClean="0"/>
              <a:t>if (</a:t>
            </a:r>
            <a:r>
              <a:rPr lang="en-US" dirty="0" err="1" smtClean="0"/>
              <a:t>file.is_open</a:t>
            </a:r>
            <a:r>
              <a:rPr lang="en-US" dirty="0" smtClean="0"/>
              <a:t>())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“File is open”;</a:t>
            </a:r>
            <a:r>
              <a:rPr lang="ru-RU" dirty="0" smtClean="0"/>
              <a:t>   		// </a:t>
            </a:r>
            <a:r>
              <a:rPr lang="ru-RU" i="1" dirty="0" smtClean="0"/>
              <a:t>вывод сообщения на экран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else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“ERROR! File is not open”;</a:t>
            </a:r>
            <a:r>
              <a:rPr lang="ru-RU" dirty="0" smtClean="0"/>
              <a:t>    // </a:t>
            </a:r>
            <a:r>
              <a:rPr lang="ru-RU" i="1" dirty="0" smtClean="0"/>
              <a:t>вывод сообщения на экран</a:t>
            </a:r>
            <a:endParaRPr lang="en-US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system(“pause”);</a:t>
            </a:r>
            <a:endParaRPr lang="ru-RU" i="1" dirty="0" smtClean="0"/>
          </a:p>
          <a:p>
            <a:r>
              <a:rPr lang="ru-RU" dirty="0" smtClean="0"/>
              <a:t>   </a:t>
            </a:r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0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2046" y="277568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Считывание массива из файла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5474" y="800788"/>
            <a:ext cx="105458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/>
          </a:p>
          <a:p>
            <a:endParaRPr lang="ru-RU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ifstream</a:t>
            </a:r>
            <a:r>
              <a:rPr lang="en-US" dirty="0" smtClean="0"/>
              <a:t> file</a:t>
            </a:r>
            <a:r>
              <a:rPr lang="ru-RU" dirty="0" smtClean="0"/>
              <a:t>(</a:t>
            </a:r>
            <a:r>
              <a:rPr lang="en-US" dirty="0" smtClean="0"/>
              <a:t>“D:/files/input.txt”, </a:t>
            </a:r>
            <a:r>
              <a:rPr lang="en-US" dirty="0" err="1" smtClean="0"/>
              <a:t>ios_base</a:t>
            </a:r>
            <a:r>
              <a:rPr lang="en-US" b="1" dirty="0" smtClean="0"/>
              <a:t>::in);</a:t>
            </a:r>
            <a:r>
              <a:rPr lang="en-US" dirty="0" smtClean="0"/>
              <a:t> // </a:t>
            </a:r>
            <a:r>
              <a:rPr lang="ru-RU" i="1" dirty="0" smtClean="0"/>
              <a:t>создать файл </a:t>
            </a:r>
            <a:r>
              <a:rPr lang="ru-RU" i="1" u="sng" dirty="0" smtClean="0"/>
              <a:t>на чтение</a:t>
            </a:r>
          </a:p>
          <a:p>
            <a:r>
              <a:rPr lang="ru-RU" dirty="0" smtClean="0"/>
              <a:t>   </a:t>
            </a:r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r>
              <a:rPr lang="en-US" dirty="0" smtClean="0"/>
              <a:t>if (</a:t>
            </a:r>
            <a:r>
              <a:rPr lang="ru-RU" dirty="0"/>
              <a:t> </a:t>
            </a:r>
            <a:r>
              <a:rPr lang="ru-RU" dirty="0" smtClean="0"/>
              <a:t>! </a:t>
            </a:r>
            <a:r>
              <a:rPr lang="en-US" dirty="0" err="1" smtClean="0"/>
              <a:t>file.is_open</a:t>
            </a:r>
            <a:r>
              <a:rPr lang="en-US" dirty="0" smtClean="0"/>
              <a:t>()) 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“File ERROR!”;</a:t>
            </a:r>
          </a:p>
          <a:p>
            <a:r>
              <a:rPr lang="en-US" dirty="0"/>
              <a:t> </a:t>
            </a:r>
            <a:r>
              <a:rPr lang="en-US" dirty="0" smtClean="0"/>
              <a:t>        return 1;     </a:t>
            </a:r>
            <a:r>
              <a:rPr lang="ru-RU" dirty="0" smtClean="0"/>
              <a:t>		</a:t>
            </a:r>
            <a:r>
              <a:rPr lang="en-US" dirty="0" smtClean="0"/>
              <a:t>// </a:t>
            </a:r>
            <a:r>
              <a:rPr lang="ru-RU" i="1" dirty="0" smtClean="0"/>
              <a:t>ошибка! программа закрывается с кодом 1 </a:t>
            </a:r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mas[2][3];</a:t>
            </a:r>
          </a:p>
          <a:p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int</a:t>
            </a:r>
            <a:r>
              <a:rPr lang="en-US" dirty="0" smtClean="0"/>
              <a:t> j = 0; j &lt; 2;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     file &gt;&gt; mas[j][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r>
              <a:rPr lang="ru-RU" dirty="0" smtClean="0"/>
              <a:t>    	// </a:t>
            </a:r>
            <a:r>
              <a:rPr lang="ru-RU" i="1" dirty="0" smtClean="0"/>
              <a:t>записать в файл элементы двумерного массива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file.close</a:t>
            </a:r>
            <a:r>
              <a:rPr lang="en-US" dirty="0" smtClean="0"/>
              <a:t>() ;</a:t>
            </a:r>
          </a:p>
          <a:p>
            <a:r>
              <a:rPr lang="en-US" dirty="0"/>
              <a:t> </a:t>
            </a:r>
            <a:r>
              <a:rPr lang="en-US" dirty="0" smtClean="0"/>
              <a:t> system(“pause”);</a:t>
            </a:r>
            <a:endParaRPr lang="ru-RU" i="1" dirty="0" smtClean="0"/>
          </a:p>
          <a:p>
            <a:r>
              <a:rPr lang="ru-RU" dirty="0" smtClean="0"/>
              <a:t>   </a:t>
            </a:r>
            <a:r>
              <a:rPr lang="en-US" dirty="0" smtClean="0"/>
              <a:t>return 0;</a:t>
            </a:r>
            <a:r>
              <a:rPr lang="ru-RU" dirty="0" smtClean="0"/>
              <a:t>		// </a:t>
            </a:r>
            <a:r>
              <a:rPr lang="ru-RU" i="1" dirty="0" smtClean="0"/>
              <a:t>здесь ошибки нет – код 0</a:t>
            </a:r>
            <a:endParaRPr lang="en-US" dirty="0" smtClean="0"/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5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1120" y="403649"/>
            <a:ext cx="9509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Библиотеки </a:t>
            </a:r>
            <a:r>
              <a:rPr lang="en-US" sz="2800" b="1" dirty="0" err="1" smtClean="0"/>
              <a:t>STL</a:t>
            </a:r>
            <a:endParaRPr lang="en-US" sz="2800" b="1" dirty="0" smtClean="0"/>
          </a:p>
          <a:p>
            <a:pPr algn="ctr"/>
            <a:r>
              <a:rPr lang="ru-RU" sz="2800" b="1" dirty="0" smtClean="0"/>
              <a:t>Контейнеры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63041" y="1607576"/>
            <a:ext cx="36053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List (</a:t>
            </a:r>
            <a:r>
              <a:rPr lang="ru-RU" sz="2000" b="1" dirty="0" smtClean="0"/>
              <a:t>список)</a:t>
            </a:r>
          </a:p>
          <a:p>
            <a:r>
              <a:rPr lang="ru-RU" dirty="0" smtClean="0"/>
              <a:t>позволяет одной командой добавить</a:t>
            </a:r>
            <a:r>
              <a:rPr lang="en-US" dirty="0" smtClean="0"/>
              <a:t>(</a:t>
            </a:r>
            <a:r>
              <a:rPr lang="ru-RU" dirty="0" smtClean="0"/>
              <a:t>удалить</a:t>
            </a:r>
            <a:r>
              <a:rPr lang="en-US" dirty="0" smtClean="0"/>
              <a:t>)</a:t>
            </a:r>
            <a:r>
              <a:rPr lang="ru-RU" dirty="0" smtClean="0"/>
              <a:t> элементы в любое место списка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68389" y="1607576"/>
            <a:ext cx="28607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Set (</a:t>
            </a:r>
            <a:r>
              <a:rPr lang="ru-RU" sz="2000" b="1" dirty="0" smtClean="0"/>
              <a:t>множество)</a:t>
            </a:r>
            <a:endParaRPr lang="ru-RU" sz="2000" dirty="0"/>
          </a:p>
          <a:p>
            <a:r>
              <a:rPr lang="ru-RU" dirty="0" smtClean="0"/>
              <a:t>позволяет одной командой добавить</a:t>
            </a:r>
            <a:r>
              <a:rPr lang="en-US" dirty="0" smtClean="0"/>
              <a:t>(</a:t>
            </a:r>
            <a:r>
              <a:rPr lang="ru-RU" dirty="0" smtClean="0"/>
              <a:t>удалить</a:t>
            </a:r>
            <a:r>
              <a:rPr lang="en-US" dirty="0" smtClean="0"/>
              <a:t>)</a:t>
            </a:r>
            <a:r>
              <a:rPr lang="ru-RU" dirty="0" smtClean="0"/>
              <a:t> элемент в множество. Проверить множество на наличие какого-то элемента.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1006" y="1607576"/>
            <a:ext cx="22598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Map (</a:t>
            </a:r>
            <a:r>
              <a:rPr lang="ru-RU" sz="2000" b="1" dirty="0" smtClean="0"/>
              <a:t>словарь)</a:t>
            </a:r>
          </a:p>
          <a:p>
            <a:r>
              <a:rPr lang="ru-RU" dirty="0" smtClean="0"/>
              <a:t>Элементы в массива определяются по номеру. А в словаре могут быть также по слову.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5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1120" y="328711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List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63041" y="851931"/>
            <a:ext cx="10280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&lt;list&gt;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list 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spisok</a:t>
            </a:r>
            <a:r>
              <a:rPr lang="en-US" dirty="0" smtClean="0"/>
              <a:t> = {1, 2, 3, 4 };</a:t>
            </a:r>
          </a:p>
          <a:p>
            <a:r>
              <a:rPr lang="en-US" dirty="0"/>
              <a:t> </a:t>
            </a:r>
            <a:r>
              <a:rPr lang="en-US" dirty="0" smtClean="0"/>
              <a:t>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4;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spisok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r>
              <a:rPr lang="ru-RU" dirty="0" smtClean="0"/>
              <a:t>                     // </a:t>
            </a:r>
            <a:r>
              <a:rPr lang="ru-RU" i="1" dirty="0" smtClean="0"/>
              <a:t>обращение к элементам по индексу, как в массиве…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a0 = 9;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spisok.insert</a:t>
            </a:r>
            <a:r>
              <a:rPr lang="en-US" dirty="0" smtClean="0"/>
              <a:t>(0, a0);  // </a:t>
            </a:r>
            <a:r>
              <a:rPr lang="ru-RU" i="1" dirty="0" smtClean="0"/>
              <a:t>добавить </a:t>
            </a:r>
            <a:r>
              <a:rPr lang="en-US" i="1" dirty="0" smtClean="0"/>
              <a:t>9</a:t>
            </a:r>
            <a:r>
              <a:rPr lang="ru-RU" i="1" dirty="0" smtClean="0"/>
              <a:t> в начало списка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spisok.erase</a:t>
            </a:r>
            <a:r>
              <a:rPr lang="en-US" dirty="0" smtClean="0"/>
              <a:t>(2);</a:t>
            </a:r>
            <a:r>
              <a:rPr lang="ru-RU" dirty="0" smtClean="0"/>
              <a:t>     // </a:t>
            </a:r>
            <a:r>
              <a:rPr lang="ru-RU" i="1" dirty="0" smtClean="0"/>
              <a:t>удалить элемент 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6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1120" y="328711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Iterator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63041" y="851931"/>
            <a:ext cx="102804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Итератор – </a:t>
            </a:r>
            <a:r>
              <a:rPr lang="ru-RU" dirty="0" smtClean="0"/>
              <a:t>эта такая специальная структура данных, предназначенная для обращения к элементам в контейнере (</a:t>
            </a:r>
            <a:r>
              <a:rPr lang="en-US" dirty="0" smtClean="0"/>
              <a:t>list, set, map). </a:t>
            </a:r>
            <a:r>
              <a:rPr lang="ru-RU" dirty="0" smtClean="0"/>
              <a:t>С помощью него можно осуществляется доступ к элементам по индексу</a:t>
            </a:r>
          </a:p>
          <a:p>
            <a:endParaRPr lang="ru-RU" b="1" dirty="0"/>
          </a:p>
          <a:p>
            <a:r>
              <a:rPr lang="en-US" dirty="0" smtClean="0"/>
              <a:t>&lt;</a:t>
            </a:r>
            <a:r>
              <a:rPr lang="ru-RU" dirty="0" smtClean="0"/>
              <a:t>контейнер</a:t>
            </a:r>
            <a:r>
              <a:rPr lang="en-US" dirty="0" smtClean="0"/>
              <a:t>&gt;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тип</a:t>
            </a:r>
            <a:r>
              <a:rPr lang="en-US" dirty="0" smtClean="0"/>
              <a:t>&gt; :: </a:t>
            </a:r>
            <a:r>
              <a:rPr lang="en-US" b="1" dirty="0" smtClean="0"/>
              <a:t>iterator &lt;name&gt; = </a:t>
            </a:r>
            <a:r>
              <a:rPr lang="en-US" dirty="0" err="1" smtClean="0"/>
              <a:t>spisok.begin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list &lt;</a:t>
            </a:r>
            <a:r>
              <a:rPr lang="en-US" dirty="0" err="1" smtClean="0"/>
              <a:t>int</a:t>
            </a:r>
            <a:r>
              <a:rPr lang="en-US" dirty="0" smtClean="0"/>
              <a:t>&gt; :: iterator </a:t>
            </a:r>
            <a:r>
              <a:rPr lang="en-US" b="1" dirty="0" smtClean="0"/>
              <a:t>index</a:t>
            </a:r>
            <a:r>
              <a:rPr lang="en-US" dirty="0" smtClean="0"/>
              <a:t> = </a:t>
            </a:r>
            <a:r>
              <a:rPr lang="en-US" dirty="0" err="1" smtClean="0"/>
              <a:t>spisok.begin</a:t>
            </a:r>
            <a:r>
              <a:rPr lang="en-US" dirty="0" smtClean="0"/>
              <a:t>();   // </a:t>
            </a:r>
            <a:r>
              <a:rPr lang="ru-RU" i="1" dirty="0" smtClean="0"/>
              <a:t>установка на начало списка</a:t>
            </a:r>
            <a:endParaRPr lang="en-US" dirty="0" smtClean="0"/>
          </a:p>
          <a:p>
            <a:r>
              <a:rPr lang="en-US" dirty="0" smtClean="0"/>
              <a:t>list &lt;string&gt; :: iterator </a:t>
            </a:r>
            <a:r>
              <a:rPr lang="en-US" b="1" dirty="0" smtClean="0"/>
              <a:t>index2 </a:t>
            </a:r>
            <a:r>
              <a:rPr lang="en-US" dirty="0" smtClean="0"/>
              <a:t>= spisok2.end();</a:t>
            </a:r>
            <a:r>
              <a:rPr lang="ru-RU" dirty="0" smtClean="0"/>
              <a:t>  // </a:t>
            </a:r>
            <a:r>
              <a:rPr lang="ru-RU" i="1" dirty="0" smtClean="0"/>
              <a:t>установка на конец списка</a:t>
            </a:r>
          </a:p>
          <a:p>
            <a:endParaRPr lang="ru-RU" i="1" dirty="0" smtClean="0"/>
          </a:p>
          <a:p>
            <a:r>
              <a:rPr lang="ru-RU" i="1" dirty="0" smtClean="0"/>
              <a:t>Каждый итератор относиться к своему списку.</a:t>
            </a:r>
            <a:endParaRPr lang="en-US" i="1" dirty="0" smtClean="0"/>
          </a:p>
          <a:p>
            <a:endParaRPr lang="ru-RU" i="1" dirty="0"/>
          </a:p>
          <a:p>
            <a:r>
              <a:rPr lang="ru-RU" i="1" dirty="0" smtClean="0"/>
              <a:t>//Пример работы</a:t>
            </a:r>
          </a:p>
          <a:p>
            <a:r>
              <a:rPr lang="en-US" dirty="0" smtClean="0"/>
              <a:t>list 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spisok</a:t>
            </a:r>
            <a:r>
              <a:rPr lang="en-US" dirty="0" smtClean="0"/>
              <a:t> = {1, 2, 3, 4};</a:t>
            </a:r>
          </a:p>
          <a:p>
            <a:r>
              <a:rPr lang="en-US" dirty="0" smtClean="0"/>
              <a:t>for (index = </a:t>
            </a:r>
            <a:r>
              <a:rPr lang="en-US" dirty="0" err="1" smtClean="0"/>
              <a:t>spisok.begin</a:t>
            </a:r>
            <a:r>
              <a:rPr lang="en-US" dirty="0" smtClean="0"/>
              <a:t>(); index </a:t>
            </a:r>
            <a:r>
              <a:rPr lang="en-US" b="1" dirty="0" smtClean="0"/>
              <a:t>!= </a:t>
            </a:r>
            <a:r>
              <a:rPr lang="en-US" dirty="0" err="1" smtClean="0"/>
              <a:t>spisok.end</a:t>
            </a:r>
            <a:r>
              <a:rPr lang="en-US" dirty="0" smtClean="0"/>
              <a:t>(); index++)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b="1" dirty="0" smtClean="0"/>
              <a:t>*index;</a:t>
            </a:r>
          </a:p>
          <a:p>
            <a:endParaRPr lang="en-US" dirty="0"/>
          </a:p>
          <a:p>
            <a:r>
              <a:rPr lang="ru-RU" dirty="0" smtClean="0"/>
              <a:t>// </a:t>
            </a:r>
            <a:r>
              <a:rPr lang="ru-RU" i="1" dirty="0" smtClean="0"/>
              <a:t>К итератору </a:t>
            </a:r>
            <a:r>
              <a:rPr lang="ru-RU" i="1" u="sng" dirty="0" smtClean="0"/>
              <a:t>недопустимы</a:t>
            </a:r>
            <a:r>
              <a:rPr lang="ru-RU" i="1" dirty="0" smtClean="0"/>
              <a:t> следующие операции:</a:t>
            </a:r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r>
              <a:rPr lang="en-US" dirty="0" smtClean="0"/>
              <a:t>index += 2</a:t>
            </a:r>
          </a:p>
          <a:p>
            <a:r>
              <a:rPr lang="en-US" dirty="0"/>
              <a:t> </a:t>
            </a:r>
            <a:r>
              <a:rPr lang="en-US" dirty="0" smtClean="0"/>
              <a:t>  index = 4;</a:t>
            </a:r>
          </a:p>
          <a:p>
            <a:r>
              <a:rPr lang="en-US" dirty="0"/>
              <a:t> </a:t>
            </a:r>
            <a:r>
              <a:rPr lang="en-US" dirty="0" smtClean="0"/>
              <a:t>  index &lt; &gt;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9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1392</Words>
  <Application>Microsoft Office PowerPoint</Application>
  <PresentationFormat>Широкоэкранный</PresentationFormat>
  <Paragraphs>278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206</cp:revision>
  <dcterms:created xsi:type="dcterms:W3CDTF">2018-11-13T15:17:44Z</dcterms:created>
  <dcterms:modified xsi:type="dcterms:W3CDTF">2019-04-25T13:12:38Z</dcterms:modified>
</cp:coreProperties>
</file>