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71" r:id="rId19"/>
    <p:sldId id="273" r:id="rId20"/>
    <p:sldId id="274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Исключения и файлы.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Работа с файлами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Три новых типа данных определены 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Класс выходных файловых потоков (создает и записывает информацию в файлы).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Класс входных файловых потоков (читает информацию из файлов).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 Класс двунаправленных файловых потоков (позволяет создавать, считывать и записывать информацию).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выполнять обработку файлов в C++, должны быть подключены заголовочные файлы &lt;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&gt; и &lt;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&gt; в исходном файле C++.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17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Эти классы производятся прямо или косвенно из классов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Мы уже использовали объекты, типы которых были этими классами: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- это объект класса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- объект класса </a:t>
            </a: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ostream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2237713" y="3307635"/>
            <a:ext cx="7846200" cy="18132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namespace </a:t>
            </a:r>
            <a:r>
              <a:rPr lang="en-US" sz="40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4000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*;</a:t>
            </a:r>
          </a:p>
          <a:p>
            <a:pPr>
              <a:lnSpc>
                <a:spcPct val="100000"/>
              </a:lnSpc>
            </a:pPr>
            <a:r>
              <a:rPr lang="en-US" sz="40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**;</a:t>
            </a:r>
            <a:endParaRPr lang="ru-RU" sz="40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25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6920" y="2036097"/>
            <a:ext cx="3510615" cy="2211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Открываем файл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Файл должен быть открыт до того, как вы захотите считывать с него информацию, или записывать ее в файл.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Оба объекта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могут быть использованы для открытия файла для записи.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Давайте откроем файл "test.txt" и запишем в него немного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Когда вы закончите работать с файлом закройте его, с помощью функции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endParaRPr lang="en-US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99" y="2036096"/>
            <a:ext cx="4348673" cy="39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7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Работа с файлами.</a:t>
            </a:r>
            <a:endParaRPr lang="en-US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вас также есть возможность указать путь к файлу в функции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, так что он может находиться в любом месте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При некоторых обстоятельствах, например, если у вас нет допуска к файлу, функция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может выдать ошибку.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is_open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() проверяет открыт ли файл и доступен ли он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80" y="1697760"/>
            <a:ext cx="4577367" cy="42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7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6920" y="2036097"/>
            <a:ext cx="7461720" cy="1636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Режимы открытия файлов 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Опциональный второй параметр функции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определяет режим, в котором будет открыт файл. В списке показаны поддерживаемые режимы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76" y="3811245"/>
            <a:ext cx="6521247" cy="20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0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91540" y="2355840"/>
            <a:ext cx="7461720" cy="16362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Режимы открытия файлов </a:t>
            </a:r>
          </a:p>
          <a:p>
            <a:pPr>
              <a:lnSpc>
                <a:spcPct val="100000"/>
              </a:lnSpc>
            </a:pP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Все эти режимы могут использоваться с оператором ИЛИ (|).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 чтобы открыть файл в режиме записи и переписать его, если он уже существует, используйте следующий синтаксис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outfile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outfile.open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("file.dat",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::out |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trunc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);</a:t>
            </a:r>
            <a:endParaRPr lang="ru-RU" sz="30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96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00" y="1348200"/>
            <a:ext cx="4187079" cy="5042098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18400" y="1758163"/>
            <a:ext cx="3120021" cy="2127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Чтение из файла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Вы можете читать информацию из файла с помощью объекта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getline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считывает символы из потока ввода и помещает их в строку.</a:t>
            </a:r>
            <a:endParaRPr lang="ru-RU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0" y="5297590"/>
            <a:ext cx="1872285" cy="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3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Исключения и файлы.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736920" y="2161214"/>
            <a:ext cx="7618260" cy="38331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Работоспособность программы с неправильными дробями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Наследование в С++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наследования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3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74792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принципе наследования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модификаторах доступа в случае наследования от родительского класса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Принцип наследования в ООП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Как использовать полиморфизм для взаимодействия объектов класса между собой и не только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С++. Композиция объектов.</a:t>
            </a:r>
            <a:endParaRPr lang="ru-RU" sz="2000" spc="-1" dirty="0"/>
          </a:p>
        </p:txBody>
      </p:sp>
      <p:sp>
        <p:nvSpPr>
          <p:cNvPr id="110" name="CustomShape 3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7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4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Исключения и файлы.</a:t>
            </a:r>
            <a:endParaRPr lang="ru-RU" sz="24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Исключения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Проблемы, которые возникают во время выполнения программы, называются исключениями.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В C++ исключения относятся к аномалиям, которые происходят во время работы программы, таким как попытка деления на ноль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Обработка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исключений в C++ построена на трех ключевых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словах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40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4000" b="1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ru-RU" sz="40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sz="3200" b="1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 используется для генерации исключения при возникновении проблемы.</a:t>
            </a:r>
            <a:endParaRPr lang="ru-RU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20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7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00" y="864824"/>
            <a:ext cx="4297785" cy="5899787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268415" y="1752311"/>
            <a:ext cx="5523817" cy="4877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7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5" y="2456493"/>
            <a:ext cx="2728938" cy="9715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5" y="3902149"/>
            <a:ext cx="2877735" cy="10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35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Может использоваться множество выражений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для обработки различных исключений в случае, если множество исключений было сгенерировано блоком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Можно указать, что блок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обрабатывает любой тип сгенерированного исключения в блоке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Чтобы так сделать, добавьте многоточие (...) в скобках блока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89" y="4084234"/>
            <a:ext cx="4216621" cy="23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3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Работа с файлами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Три новых типа данных определены в 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ofstream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Класс выходных файловых потоков (создает и записывает информацию в файлы).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ru-RU" b="1" spc="-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Класс входных файловых потоков (читает информацию из файлов). </a:t>
            </a:r>
            <a:endParaRPr lang="en-US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b="1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: Класс двунаправленных файловых потоков (позволяет создавать, считывать и записывать информацию).  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выполнять обработку файлов в C++, должны быть подключены заголовочные файлы &lt;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&gt; и &lt;</a:t>
            </a:r>
            <a:r>
              <a:rPr lang="ru-RU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fstream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&gt; в исходном файле C++.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5" name="CustomShape 2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Тема: Наследование в 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С</a:t>
            </a:r>
            <a:r>
              <a:rPr lang="en-US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++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2000" spc="-1" dirty="0"/>
          </a:p>
        </p:txBody>
      </p:sp>
      <p:sp>
        <p:nvSpPr>
          <p:cNvPr id="16" name="CustomShape 3"/>
          <p:cNvSpPr/>
          <p:nvPr/>
        </p:nvSpPr>
        <p:spPr>
          <a:xfrm>
            <a:off x="4380480" y="468952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ШАБЛОНЫ  В </a:t>
            </a:r>
            <a:r>
              <a:rPr lang="ru-RU" sz="900" b="1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С++</a:t>
            </a:r>
            <a:r>
              <a:rPr lang="ru-RU" sz="900" b="1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9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132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910</Words>
  <Application>Microsoft Office PowerPoint</Application>
  <PresentationFormat>Экран (4:3)</PresentationFormat>
  <Paragraphs>233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143</cp:revision>
  <dcterms:created xsi:type="dcterms:W3CDTF">2012-07-30T23:42:41Z</dcterms:created>
  <dcterms:modified xsi:type="dcterms:W3CDTF">2019-10-18T21:40:27Z</dcterms:modified>
  <dc:language>ru-RU</dc:language>
</cp:coreProperties>
</file>