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88" r:id="rId4"/>
    <p:sldId id="289" r:id="rId5"/>
    <p:sldId id="290" r:id="rId6"/>
    <p:sldId id="261" r:id="rId7"/>
    <p:sldId id="277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71" r:id="rId17"/>
    <p:sldId id="273" r:id="rId18"/>
    <p:sldId id="300" r:id="rId19"/>
    <p:sldId id="299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png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3" y="1885690"/>
            <a:ext cx="5390636" cy="4545359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51" y="5786173"/>
            <a:ext cx="1603093" cy="7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86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06" y="1746000"/>
            <a:ext cx="4244074" cy="4883760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447423" y="2108160"/>
            <a:ext cx="2959453" cy="3307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Вложенный оператор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обеспечивает опцией неограниченного использования вложенных операторов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Например: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38" y="4821657"/>
            <a:ext cx="1792669" cy="11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91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568771" y="1716480"/>
            <a:ext cx="7795857" cy="44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Циклы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повторно выполняет набор выражений до выполнения условия.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повторно выполняет заданное выражение, пока условие истинно.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Синтаксис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(condition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statements;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условие истинно, то происходит итерация цикла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точке, где условие становится ложным, выполнение программы смещается в строку, последующую за циклом.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1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9" y="3226304"/>
            <a:ext cx="4564051" cy="35318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64" y="4581432"/>
            <a:ext cx="1928842" cy="2048328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513871" y="1676251"/>
            <a:ext cx="7992209" cy="107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Телом цикла называется блок выражений внутри фигурных скобок. В приведенном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ниже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примере объявлена переменная равная 1 (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= 1).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проверяет условие (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&lt; 6), и выполняет выражения в теле цикла, которые увеличивают значение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на единицу при каждом запуске цикла.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9311" y="3432022"/>
            <a:ext cx="393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После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5-ой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итерации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становится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равным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6,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условие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становится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ложным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цикл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останавливается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07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3"/>
          <p:cNvSpPr/>
          <p:nvPr/>
        </p:nvSpPr>
        <p:spPr>
          <a:xfrm>
            <a:off x="564631" y="1883889"/>
            <a:ext cx="7992209" cy="816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 отсутствии выражения завершающего цикл, т.е. устанавливающего условие ложным, цикл будет выполняться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бесконечно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30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035060" y="2477823"/>
            <a:ext cx="6497854" cy="2166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Напишите программу, которая выводит на экран чётный числа (начиная с 0) до 10 (включительно).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Начиная с 2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035060" y="2477824"/>
            <a:ext cx="7618260" cy="1435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Сделайте бесконечный цикл и запустите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*.exe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2311149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36920" y="1984319"/>
            <a:ext cx="7618260" cy="2926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Написать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программу, которая считывает три целых числа из стандартного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ввода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Отправить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стандартный вывод их сумму, произведение и среднее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арифметическое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поясняющие выражения в ходе работы программы. 	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так, чтобы программа работала НЕ один раз, то есть после вывода результата, снова начинала с начала алгоритма (ввод трёх чисел). По нажатию на «0» завершение программы.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905122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4772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Логические выражения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 ветвления (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if else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while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Запуск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*.exe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логическим типом данных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условиями ветвления 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Использование циклов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Условия ветвления. Цикл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логическими выражениями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условиями ветвления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 ветвления и циклы в С++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логическое выражение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условие ветвления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цикл</a:t>
            </a: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стандартным вводом и выводом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514110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Выполнение решения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Выражение</a:t>
            </a:r>
            <a:r>
              <a:rPr lang="ru-RU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используется для выполнения некоторого кода при соответствии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условиям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(condition)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Условие определяет, какое выражение будет выполнено. Если условие истинно, то выражение в фигурных скобках будет выполнено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условие ложно, то выражение просто игнорируется, и программа продолжает выполнение после тела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3" name="Ромб 2"/>
          <p:cNvSpPr/>
          <p:nvPr/>
        </p:nvSpPr>
        <p:spPr>
          <a:xfrm>
            <a:off x="6322546" y="2312380"/>
            <a:ext cx="1978765" cy="112308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Прямая соединительная линия 4"/>
          <p:cNvCxnSpPr>
            <a:stCxn id="3" idx="3"/>
          </p:cNvCxnSpPr>
          <p:nvPr/>
        </p:nvCxnSpPr>
        <p:spPr>
          <a:xfrm>
            <a:off x="8301311" y="2873922"/>
            <a:ext cx="248940" cy="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3" idx="1"/>
          </p:cNvCxnSpPr>
          <p:nvPr/>
        </p:nvCxnSpPr>
        <p:spPr>
          <a:xfrm>
            <a:off x="6007230" y="2873922"/>
            <a:ext cx="31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550251" y="2873922"/>
            <a:ext cx="0" cy="70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07230" y="2873922"/>
            <a:ext cx="0" cy="70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167" y="3583785"/>
            <a:ext cx="578379" cy="4377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Прямоугольник 37"/>
          <p:cNvSpPr/>
          <p:nvPr/>
        </p:nvSpPr>
        <p:spPr>
          <a:xfrm>
            <a:off x="8261061" y="3562092"/>
            <a:ext cx="578379" cy="4377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07230" y="23123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49553" y="23040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7" y="2067636"/>
            <a:ext cx="4411857" cy="3953277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469368" y="1951211"/>
            <a:ext cx="2857636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pc="-1" dirty="0"/>
              <a:t>Оператор </a:t>
            </a:r>
            <a:r>
              <a:rPr lang="ru-RU" sz="1600" b="1" spc="-1" dirty="0" err="1"/>
              <a:t>if</a:t>
            </a:r>
            <a:r>
              <a:rPr lang="ru-RU" sz="1600" b="1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Используйте операторы отношения для работы с условиями</a:t>
            </a:r>
            <a:r>
              <a:rPr lang="ru-RU" sz="1600" spc="-1" dirty="0" smtClean="0"/>
              <a:t>.</a:t>
            </a:r>
            <a:endParaRPr lang="en-US" sz="1600" spc="-1" dirty="0" smtClean="0"/>
          </a:p>
          <a:p>
            <a:pPr>
              <a:lnSpc>
                <a:spcPct val="100000"/>
              </a:lnSpc>
            </a:pPr>
            <a:endParaRPr lang="en-US" sz="1600" spc="-1" dirty="0" smtClean="0"/>
          </a:p>
          <a:p>
            <a:pPr>
              <a:lnSpc>
                <a:spcPct val="100000"/>
              </a:lnSpc>
            </a:pPr>
            <a:r>
              <a:rPr lang="ru-RU" sz="1600" spc="-1" dirty="0"/>
              <a:t>Условие, указанное в операторе </a:t>
            </a:r>
            <a:r>
              <a:rPr lang="ru-RU" sz="1600" spc="-1" dirty="0" err="1"/>
              <a:t>if</a:t>
            </a:r>
            <a:r>
              <a:rPr lang="ru-RU" sz="1600" spc="-1" dirty="0"/>
              <a:t>, не требует точки с запятой.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22" y="5031333"/>
            <a:ext cx="1019532" cy="9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93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1"/>
            <a:ext cx="5798525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отношения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Дополнительные операторы отношения: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2" y="2950957"/>
            <a:ext cx="7281606" cy="20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0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может использоваться вместе с оператором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который выполняется, когда условие ложно.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Синтаксис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(condition)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//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//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421617" y="3868781"/>
            <a:ext cx="3931643" cy="2208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Код проверит условие: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- Если оно истинно, то код внутри выражения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будет выполнен.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- Если оно ложно, то будет выполнен код внутри выражения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30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689</Words>
  <Application>Microsoft Office PowerPoint</Application>
  <PresentationFormat>Экран (4:3)</PresentationFormat>
  <Paragraphs>235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153</cp:revision>
  <dcterms:created xsi:type="dcterms:W3CDTF">2012-07-30T23:42:41Z</dcterms:created>
  <dcterms:modified xsi:type="dcterms:W3CDTF">2019-10-19T21:00:58Z</dcterms:modified>
  <dc:language>ru-RU</dc:language>
</cp:coreProperties>
</file>