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88" r:id="rId4"/>
    <p:sldId id="289" r:id="rId5"/>
    <p:sldId id="290" r:id="rId6"/>
    <p:sldId id="261" r:id="rId7"/>
    <p:sldId id="277" r:id="rId8"/>
    <p:sldId id="278" r:id="rId9"/>
    <p:sldId id="260" r:id="rId10"/>
    <p:sldId id="274" r:id="rId11"/>
    <p:sldId id="275" r:id="rId12"/>
    <p:sldId id="276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71" r:id="rId23"/>
    <p:sldId id="273" r:id="rId2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jpg"/><Relationship Id="rId4" Type="http://schemas.openxmlformats.org/officeDocument/2006/relationships/image" Target="../media/image3.png"/><Relationship Id="rId9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43680" y="1580040"/>
            <a:ext cx="4037175" cy="34438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Определяйте все переменные с именем и типом данных до их использования в программе. В случае, если у вас есть несколько переменных одинакового типа, можно определять их в одном объявлении, разделяя их запятыми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a, b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Переменным могут быть присвоены значения и они могут использоваться для выполнения операций.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мы можем дополнительно создать переменную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и сложить две переменные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94" y="1672762"/>
            <a:ext cx="4005965" cy="39611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15" y="5760405"/>
            <a:ext cx="1035541" cy="749115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4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169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Объявляем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У вас есть возможность присвоить значение переменной во время ее объявления или объявить переменную и присвоить ей значение позже.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также можете изменить значение переменной.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Несколько примеров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3718849" y="3830975"/>
            <a:ext cx="1495701" cy="2033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a; 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b = 42;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a = 10;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b = 3;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4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2040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Ввод пользователем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позволить пользователю ввести значение используйте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вместе с оператором извлечения (&gt;&gt;). Переменная содержащая извлекаемую информацию следует за оператором.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Следующий пример показывает, как принимать введенную пользователем информацию и сохранять ее в переменной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3297945" y="4211399"/>
            <a:ext cx="3270199" cy="16581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&gt;&gt;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53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22" y="1641685"/>
            <a:ext cx="6661418" cy="321858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9" name="CustomShape 3"/>
          <p:cNvSpPr/>
          <p:nvPr/>
        </p:nvSpPr>
        <p:spPr>
          <a:xfrm>
            <a:off x="382331" y="1900440"/>
            <a:ext cx="2103480" cy="2956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информации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Следующая программа подсказывает пользователю ввести число и сохраняет его в переменной a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141930" y="5331422"/>
            <a:ext cx="7414910" cy="11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После запуска программы выводится сообщение "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Please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", затем ожидается ввод пользователем числа и нажатие кнопки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Введенное число сохраняется в переменной a.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3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0" y="2885836"/>
            <a:ext cx="5046840" cy="3718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14" y="5375939"/>
            <a:ext cx="2139246" cy="122862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5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93449" y="1782144"/>
            <a:ext cx="3759237" cy="835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будет ждать столько времени, сколько необходимо пользователю чтобы ввести число.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6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7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6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8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9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97" y="1701326"/>
            <a:ext cx="3857543" cy="996686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493449" y="3032352"/>
            <a:ext cx="1933671" cy="15437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выполнить ввод пользователем информации множество раз, как сделано в следующей программе: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1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21" name="CustomShape 3"/>
          <p:cNvSpPr/>
          <p:nvPr/>
        </p:nvSpPr>
        <p:spPr>
          <a:xfrm>
            <a:off x="598320" y="1881601"/>
            <a:ext cx="7958520" cy="1253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Давайте создадим программу, которая позволяет ввести два числа и выводит на экран их сумму.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1" y="3192720"/>
            <a:ext cx="4542661" cy="34370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9" y="3923324"/>
            <a:ext cx="2231842" cy="1336069"/>
          </a:xfrm>
          <a:prstGeom prst="rect">
            <a:avLst/>
          </a:prstGeom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1" y="2962209"/>
            <a:ext cx="4667070" cy="364415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4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5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6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5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7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8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736920" y="1756162"/>
            <a:ext cx="3269023" cy="1050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Арифметические операторы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поддерживает следующие арифметические операторы.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22" y="1651089"/>
            <a:ext cx="4412318" cy="1831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66" y="4081287"/>
            <a:ext cx="1598674" cy="1871175"/>
          </a:xfrm>
          <a:prstGeom prst="rect">
            <a:avLst/>
          </a:prstGeom>
        </p:spPr>
      </p:pic>
      <p:sp>
        <p:nvSpPr>
          <p:cNvPr id="22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10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7245937" cy="4238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Деление по модулю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деления по модулю (%) неофициально известен как оператор остатка, потому что он возвращает остаток после деления целочисленных переменных.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определяет порядок вычисления, который влияет на то, как выражения будут вычислены. Определенные операторы имеют приоритет выше других; например, оператор умножения имеет приоритет выше, чем у оператора сложения.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 в математике, использование скобок изменяет приоритет операторов.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6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8102520" cy="487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Скобки присваивают операциям высокий приоритет. Если выражение в скобках находится в другом выражении, также закрытом скобками, то сперва вычисляется выражение, лежащее внутри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Если никакие выражения не заключены в скобки, то мультипликативные (умножение, деление, деление по модулю) операторы будут вычислены до аддитивных (сложение, вычитание) операторов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Операторы присваивания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Простой оператор присваивания (=) присваивает правую часть выражения к левой части.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17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2066526" y="2063998"/>
            <a:ext cx="5928983" cy="660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572263" y="3009364"/>
            <a:ext cx="4554251" cy="2375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x = 10;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+=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+ 4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-= 5;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– 5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*= 3;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* 3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/= 2;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/ 2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%=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% 4</a:t>
            </a:r>
          </a:p>
        </p:txBody>
      </p:sp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190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1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Стандартный ввод и вывод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Комментарии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Переменные и типы данных</a:t>
            </a: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стандартным вводом и выводом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переменными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Использование арифметических операция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690120" y="1860329"/>
            <a:ext cx="7153680" cy="1943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используется для увеличения целочисленного значения на единицу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Следующие выражения эквивалентны: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1798970" y="3228124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++;  	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+=1; 	x = x + 1;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834960" y="4235535"/>
            <a:ext cx="7153680" cy="1438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(--) работает почти таким же образом, как и оператор инкремента, но вместо увеличения значения, он уменьшает его на единицу.</a:t>
            </a: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1798970" y="5469122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;		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=1; 	x = x 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8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25020" y="1757407"/>
            <a:ext cx="7618260" cy="484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вводит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 числа.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Ваша программа в стандартный вывод (на экран) посылает сумму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этих чисел,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разницу и произведение.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Также выведите среднее арифметическое двух чисел (среднее арифметическое нескольких чисел – это их сумма заданных чисел, делённая на их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количсетво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Выведите на экран поясняющие предложение, например,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“Hello!” , “Enter first number”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т.д.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***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используйте промежуточные переменные для хранения результатов арифметических операций.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96760" y="203652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Переменные. Простые типы данных.</a:t>
            </a: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Познакомится с стандартным вводом и выводом в С++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Познакомится с переменными и типами данных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Научится использовать арифметические операции с переменными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переменная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стандартный ввод и вывод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тип данных</a:t>
            </a: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комментарий</a:t>
            </a: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endParaRPr lang="ru-RU" sz="1400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Переменные. Простые типы данных.</a:t>
            </a: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spc="-1" dirty="0"/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стандартным вводом и выводом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Использовать арифметические операции с переменными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18" y="4210575"/>
            <a:ext cx="5587382" cy="199002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529018" y="2063838"/>
            <a:ext cx="3038992" cy="3672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Комментариями называются пояснительные выражения, которые вы можете включать в ваш код на языке C++, чтобы объяснить что именно выполняет программа.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Компилятор игнорирует все, что находится в комментариях. Это значит, что их не будет видно в результате выполнения программы.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3592490" y="2383941"/>
            <a:ext cx="5060830" cy="1516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Комментарий, который начинается с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слэшей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(//), называется однострочным комментарием. Комбинация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символов указывает компилятору игнорировать все, что следует за ними, вплоть до окончания строки.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29018" y="2063838"/>
            <a:ext cx="2405911" cy="3672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Многострочные 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Комментарии, в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которых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необходимо использование множества строк начинаются с /* и заканчиваются */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поместить их на одной строке, или же поместить одну и более строк между ними.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2306669"/>
            <a:ext cx="6134811" cy="3509617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06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18040" y="1695591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переменной резервирует место, или пространство в памяти для хранения значений. Компилятору необходимо, чтобы вы указали тип данных для каждой объявляемой переменной.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предлагает большой ассортимент встроенных типов данных.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Целочисленный тип, встроенный тип, представляет собой целое число. Для определения переменной целочисленного типа используется ключевое слово </a:t>
            </a:r>
            <a:r>
              <a:rPr lang="ru-RU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требует чтобы вы указали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тип и идентификатор 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каждой переменной.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 это имя для переменной, функции, класса, модуля, или чего-либо другого определенного пользователем. Идентификатор начинается с буквы (A-Z или a-z) или нижнего подчеркивания (_), с последующими дополнительно буквами, нижними подчеркиваниями, и цифрами (от 0 до 9).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00220" y="1586372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определим переменную под названием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которая может хранить целочисленные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значения.</a:t>
            </a:r>
          </a:p>
          <a:p>
            <a:endParaRPr lang="ru-RU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10; 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Язык программирования C++  чувствителен к регистру, так что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это два разных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идентификатора (имени).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5" y="3992541"/>
            <a:ext cx="3985119" cy="27041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4" y="4575760"/>
            <a:ext cx="1215776" cy="733659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9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1269</Words>
  <Application>Microsoft Office PowerPoint</Application>
  <PresentationFormat>Экран (4:3)</PresentationFormat>
  <Paragraphs>319</Paragraphs>
  <Slides>22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129</cp:revision>
  <dcterms:created xsi:type="dcterms:W3CDTF">2012-07-30T23:42:41Z</dcterms:created>
  <dcterms:modified xsi:type="dcterms:W3CDTF">2019-10-19T18:03:27Z</dcterms:modified>
  <dc:language>ru-RU</dc:language>
</cp:coreProperties>
</file>