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TxdvImSEvwQwRrVBFTqKpxn1/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0f4c0e2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b0f4c0e2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0f4c0e262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b0f4c0e262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f4c0e26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b0f4c0e26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f4c0e2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b0f4c0e2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f4c0e26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b0f4c0e2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0f4c0e26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b0f4c0e26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f4c0e26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b0f4c0e26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gif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ЛЕГКИЙ PYTHON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BY “БАУМАНСКИЕ ПИТОНИСТЫ”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0f4c0e262_0_29"/>
          <p:cNvSpPr txBox="1"/>
          <p:nvPr>
            <p:ph type="title"/>
          </p:nvPr>
        </p:nvSpPr>
        <p:spPr>
          <a:xfrm>
            <a:off x="123675" y="163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100"/>
              <a:t>Работа программы</a:t>
            </a:r>
            <a:endParaRPr sz="3100"/>
          </a:p>
        </p:txBody>
      </p:sp>
      <p:pic>
        <p:nvPicPr>
          <p:cNvPr id="129" name="Google Shape;129;gb0f4c0e262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75" y="1180550"/>
            <a:ext cx="4224026" cy="316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b0f4c0e262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951" y="1372300"/>
            <a:ext cx="4034399" cy="270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0f4c0e262_3_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Скачать 1280x720 точки, фон, желтый, поверхность, линии обои, картинки hd,  hdv, 720p" id="136" name="Google Shape;136;gb0f4c0e262_3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b0f4c0e262_3_12"/>
          <p:cNvSpPr txBox="1"/>
          <p:nvPr/>
        </p:nvSpPr>
        <p:spPr>
          <a:xfrm>
            <a:off x="0" y="-44400"/>
            <a:ext cx="26715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Команда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b0f4c0e262_3_12"/>
          <p:cNvSpPr txBox="1"/>
          <p:nvPr/>
        </p:nvSpPr>
        <p:spPr>
          <a:xfrm>
            <a:off x="360075" y="3305400"/>
            <a:ext cx="31305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Маурцев Владислав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b0f4c0e262_3_12"/>
          <p:cNvSpPr/>
          <p:nvPr/>
        </p:nvSpPr>
        <p:spPr>
          <a:xfrm>
            <a:off x="5180250" y="1589225"/>
            <a:ext cx="3963900" cy="11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b0f4c0e262_3_12"/>
          <p:cNvSpPr txBox="1"/>
          <p:nvPr/>
        </p:nvSpPr>
        <p:spPr>
          <a:xfrm>
            <a:off x="5180250" y="1577175"/>
            <a:ext cx="43146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Влад занимался графикой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Костя занимался звуками и изображениями.</a:t>
            </a:r>
            <a:endParaRPr/>
          </a:p>
        </p:txBody>
      </p:sp>
      <p:pic>
        <p:nvPicPr>
          <p:cNvPr id="141" name="Google Shape;141;gb0f4c0e262_3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100" y="799200"/>
            <a:ext cx="2270100" cy="2506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2" name="Google Shape;142;gb0f4c0e262_3_12"/>
          <p:cNvPicPr preferRelativeResize="0"/>
          <p:nvPr/>
        </p:nvPicPr>
        <p:blipFill rotWithShape="1">
          <a:blip r:embed="rId5">
            <a:alphaModFix/>
          </a:blip>
          <a:srcRect b="0" l="17338" r="26944" t="0"/>
          <a:stretch/>
        </p:blipFill>
        <p:spPr>
          <a:xfrm>
            <a:off x="2731175" y="799200"/>
            <a:ext cx="2270100" cy="250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" name="Google Shape;143;gb0f4c0e262_3_12"/>
          <p:cNvSpPr txBox="1"/>
          <p:nvPr/>
        </p:nvSpPr>
        <p:spPr>
          <a:xfrm>
            <a:off x="2731175" y="3265088"/>
            <a:ext cx="31305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Иванченко Константин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Планы по развитию:</a:t>
            </a:r>
            <a:endParaRPr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386200" y="1590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Увеличить количество вопросов.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Добавить возможность загрузки собственных вопросов и ответов из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текстового файла.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Создать сайт и мобильное приложение.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Добавить подписку, расширяющую возможности приложения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(например, покупка баллов для открытия следующей темы)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0f4c0e262_0_67"/>
          <p:cNvSpPr txBox="1"/>
          <p:nvPr>
            <p:ph type="title"/>
          </p:nvPr>
        </p:nvSpPr>
        <p:spPr>
          <a:xfrm>
            <a:off x="2164700" y="2651875"/>
            <a:ext cx="495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5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/>
              <a:t>Проблема:</a:t>
            </a:r>
            <a:endParaRPr b="1"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06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Отсутствие способа изучения Python и программирования в игровой форме.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800">
                <a:solidFill>
                  <a:srgbClr val="000000"/>
                </a:solidFill>
              </a:rPr>
              <a:t>Цель: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/>
              <a:t>Разработать программу для обучения Python с анимациями в игровой форме.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83400" y="69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>
                <a:solidFill>
                  <a:schemeClr val="dk2"/>
                </a:solidFill>
              </a:rPr>
              <a:t>Описание программы</a:t>
            </a:r>
            <a:r>
              <a:rPr lang="ru" sz="3700"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37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0775" y="1569275"/>
            <a:ext cx="37008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sz="1400"/>
              <a:t>Наша программа представляет собой викторину по разным темам Python. За каждый вопрос даётся определённое количество баллов в зависимости от того, с какой попытки вы написали правильный ответ. Эти баллы заносятся в базу данных вместе с введенным ранее именем пользователя. </a:t>
            </a:r>
            <a:endParaRPr sz="1400"/>
          </a:p>
        </p:txBody>
      </p:sp>
      <p:pic>
        <p:nvPicPr>
          <p:cNvPr id="68" name="Google Shape;6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850" y="794100"/>
            <a:ext cx="4920750" cy="369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0f4c0e262_0_7"/>
          <p:cNvSpPr txBox="1"/>
          <p:nvPr>
            <p:ph type="title"/>
          </p:nvPr>
        </p:nvSpPr>
        <p:spPr>
          <a:xfrm>
            <a:off x="123675" y="163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100"/>
              <a:t>Работа программы</a:t>
            </a:r>
            <a:endParaRPr sz="3100"/>
          </a:p>
        </p:txBody>
      </p:sp>
      <p:pic>
        <p:nvPicPr>
          <p:cNvPr id="74" name="Google Shape;74;gb0f4c0e26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03975"/>
            <a:ext cx="8839203" cy="41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b0f4c0e262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925" y="735700"/>
            <a:ext cx="2499150" cy="39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b0f4c0e262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7000" y="850850"/>
            <a:ext cx="4351300" cy="32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0f4c0e262_0_36"/>
          <p:cNvSpPr txBox="1"/>
          <p:nvPr>
            <p:ph type="title"/>
          </p:nvPr>
        </p:nvSpPr>
        <p:spPr>
          <a:xfrm>
            <a:off x="123675" y="163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100"/>
              <a:t>Работа программы</a:t>
            </a:r>
            <a:endParaRPr sz="3100"/>
          </a:p>
        </p:txBody>
      </p:sp>
      <p:pic>
        <p:nvPicPr>
          <p:cNvPr id="82" name="Google Shape;82;gb0f4c0e262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25" y="917887"/>
            <a:ext cx="3860900" cy="28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b0f4c0e262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175" y="3995725"/>
            <a:ext cx="62865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b0f4c0e262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2375" y="858325"/>
            <a:ext cx="3372667" cy="29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f4c0e262_0_50"/>
          <p:cNvSpPr txBox="1"/>
          <p:nvPr>
            <p:ph type="title"/>
          </p:nvPr>
        </p:nvSpPr>
        <p:spPr>
          <a:xfrm>
            <a:off x="83400" y="69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>
                <a:solidFill>
                  <a:schemeClr val="dk2"/>
                </a:solidFill>
              </a:rPr>
              <a:t>Доработки перед финальной защитой</a:t>
            </a:r>
            <a:endParaRPr sz="37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" name="Google Shape;90;gb0f4c0e262_0_50"/>
          <p:cNvSpPr txBox="1"/>
          <p:nvPr>
            <p:ph idx="1" type="body"/>
          </p:nvPr>
        </p:nvSpPr>
        <p:spPr>
          <a:xfrm>
            <a:off x="218000" y="1901375"/>
            <a:ext cx="37008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/>
              <a:t>Исправление ошибок в подсчете баллов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/>
              <a:t>Улучшение внешнего вида программы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/>
              <a:t>Проверка имени пользователя перед занесением в базу данных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/>
              <a:t>Изменен процесс проверки ответов на более разумный</a:t>
            </a:r>
            <a:endParaRPr sz="1300"/>
          </a:p>
        </p:txBody>
      </p:sp>
      <p:pic>
        <p:nvPicPr>
          <p:cNvPr id="91" name="Google Shape;91;gb0f4c0e262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475" y="1231750"/>
            <a:ext cx="4762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b0f4c0e262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975" y="2221075"/>
            <a:ext cx="4957625" cy="240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b0f4c0e262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7700" y="4138750"/>
            <a:ext cx="19621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ачать 1280x720 точки, фон, желтый, поверхность, линии обои, картинки hd,  hdv, 720p"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/>
        </p:nvSpPr>
        <p:spPr>
          <a:xfrm>
            <a:off x="199800" y="1645200"/>
            <a:ext cx="8744400" cy="2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1" i="0" lang="ru" sz="7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НАША КОМАНДА</a:t>
            </a:r>
            <a:endParaRPr b="1" i="0" sz="8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Скачать 1280x720 точки, фон, желтый, поверхность, линии обои, картинки hd,  hdv, 720p"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0" y="-44400"/>
            <a:ext cx="26715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Команда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991700" y="4388150"/>
            <a:ext cx="31305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Приёмко Кирилл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4285025" y="1953750"/>
            <a:ext cx="4395900" cy="12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4322025" y="2020400"/>
            <a:ext cx="43146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Наставник.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100" y="784850"/>
            <a:ext cx="3556800" cy="3603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f4c0e262_3_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Скачать 1280x720 точки, фон, желтый, поверхность, линии обои, картинки hd,  hdv, 720p" id="116" name="Google Shape;116;gb0f4c0e262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5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b0f4c0e262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00" y="1004238"/>
            <a:ext cx="1957800" cy="248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8" name="Google Shape;118;gb0f4c0e262_3_0"/>
          <p:cNvSpPr txBox="1"/>
          <p:nvPr/>
        </p:nvSpPr>
        <p:spPr>
          <a:xfrm>
            <a:off x="0" y="-44400"/>
            <a:ext cx="26715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Команда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b0f4c0e262_3_0"/>
          <p:cNvSpPr txBox="1"/>
          <p:nvPr/>
        </p:nvSpPr>
        <p:spPr>
          <a:xfrm>
            <a:off x="227000" y="3485538"/>
            <a:ext cx="31305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Сапронова Анастасия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b0f4c0e262_3_0"/>
          <p:cNvSpPr/>
          <p:nvPr/>
        </p:nvSpPr>
        <p:spPr>
          <a:xfrm>
            <a:off x="5248600" y="1835975"/>
            <a:ext cx="3130500" cy="12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b0f4c0e262_3_0"/>
          <p:cNvSpPr txBox="1"/>
          <p:nvPr/>
        </p:nvSpPr>
        <p:spPr>
          <a:xfrm>
            <a:off x="5248600" y="1887875"/>
            <a:ext cx="41031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Анастасия занималась основным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кодом программы.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Антон занимался обработкой 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хранением данных.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ru"/>
            </a:br>
            <a:endParaRPr/>
          </a:p>
        </p:txBody>
      </p:sp>
      <p:pic>
        <p:nvPicPr>
          <p:cNvPr id="122" name="Google Shape;122;gb0f4c0e262_3_0"/>
          <p:cNvPicPr preferRelativeResize="0"/>
          <p:nvPr/>
        </p:nvPicPr>
        <p:blipFill rotWithShape="1">
          <a:blip r:embed="rId5">
            <a:alphaModFix/>
          </a:blip>
          <a:srcRect b="0" l="0" r="2799" t="5767"/>
          <a:stretch/>
        </p:blipFill>
        <p:spPr>
          <a:xfrm>
            <a:off x="2958300" y="1004250"/>
            <a:ext cx="1957800" cy="248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3" name="Google Shape;123;gb0f4c0e262_3_0"/>
          <p:cNvSpPr txBox="1"/>
          <p:nvPr/>
        </p:nvSpPr>
        <p:spPr>
          <a:xfrm>
            <a:off x="3244500" y="3485550"/>
            <a:ext cx="31305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Лебедев Антон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