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r1aN6Y3McQVE/sJI0svgm0pLy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76" y="7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50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5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4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984818"/>
            <a:ext cx="822873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Analysis: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Prospects from Home Mortgage Data</a:t>
            </a:r>
            <a:endParaRPr dirty="0"/>
          </a:p>
        </p:txBody>
      </p:sp>
      <p:pic>
        <p:nvPicPr>
          <p:cNvPr id="97" name="Google Shape;9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6318753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612289-9A73-3C7D-BCB9-856AAB22B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88" y="1323787"/>
            <a:ext cx="4467849" cy="2695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E9E6B-4DD5-6BE3-5C0E-214FDCB64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333" y="4185866"/>
            <a:ext cx="4534533" cy="26578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34DE21-1DC2-B421-8701-6B3A47900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3" y="4028700"/>
            <a:ext cx="4515480" cy="268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F3F933-AB89-2063-C9DF-9462E2240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96" y="1052328"/>
            <a:ext cx="435353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7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93D6-B3D8-D85D-2EAA-9F2F9164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/>
              <a:t>Age wise LTV ratio – Pareto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BD083-CB6B-3C93-7C10-DB3D79823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17" y="1654785"/>
            <a:ext cx="7296565" cy="430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8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F8C3-89BA-D1A1-61B8-E18F11F5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8640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LTV Below 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17B52-64E2-FE75-8DEB-854243556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3" y="1147595"/>
            <a:ext cx="4515480" cy="2391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3B5FC5-854C-6676-0B6D-BBFE3044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98" y="4200355"/>
            <a:ext cx="4505954" cy="242921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6A7462F-B932-EEB1-BCCD-FBF7534B5719}"/>
              </a:ext>
            </a:extLst>
          </p:cNvPr>
          <p:cNvSpPr txBox="1">
            <a:spLocks/>
          </p:cNvSpPr>
          <p:nvPr/>
        </p:nvSpPr>
        <p:spPr>
          <a:xfrm>
            <a:off x="457200" y="3722369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/>
              <a:t>Minority count Above 80</a:t>
            </a:r>
          </a:p>
        </p:txBody>
      </p:sp>
    </p:spTree>
    <p:extLst>
      <p:ext uri="{BB962C8B-B14F-4D97-AF65-F5344CB8AC3E}">
        <p14:creationId xmlns:p14="http://schemas.microsoft.com/office/powerpoint/2010/main" val="428103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Observations and Key Insights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C32BB5-D2B1-2E73-84B3-42EBB8AB2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Above 50% of people had 1 to 10 lack Annual income range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28 people had Minority range above 80%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Above 50% of people belongs to below 20 Minority range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Most of people had 1 to 10 lack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Apraised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range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Most of people are Above 50 LTV range</a:t>
            </a:r>
            <a:r>
              <a:rPr lang="en-US" dirty="0"/>
              <a:t> </a:t>
            </a:r>
          </a:p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27% people belongs to 35-44 age group in LTV ratio</a:t>
            </a:r>
            <a:r>
              <a:rPr lang="en-US"/>
              <a:t>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89</Words>
  <Application>Microsoft Office PowerPoint</Application>
  <PresentationFormat>On-screen Show (4:3)</PresentationFormat>
  <Paragraphs>12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Age wise LTV ratio – Pareto chart</vt:lpstr>
      <vt:lpstr>LTV Below 80</vt:lpstr>
      <vt:lpstr>Observations and 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Neehanth Kadasi</cp:lastModifiedBy>
  <cp:revision>4</cp:revision>
  <dcterms:created xsi:type="dcterms:W3CDTF">2020-03-26T22:50:15Z</dcterms:created>
  <dcterms:modified xsi:type="dcterms:W3CDTF">2022-11-28T08:20:44Z</dcterms:modified>
</cp:coreProperties>
</file>