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ifMH+uJY6V7jGASDSILrSFDC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dbbde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dbbdec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205dbbde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18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5dbbde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5dbbdec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05dbbdec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00918" y="1157336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Improvement Opportunity: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chemeClr val="dk1"/>
                </a:solidFill>
              </a:rPr>
              <a:t>CREATE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&amp; USE </a:t>
            </a:r>
            <a:r>
              <a:rPr lang="en-US" sz="3200" dirty="0">
                <a:solidFill>
                  <a:schemeClr val="dk1"/>
                </a:solidFill>
              </a:rPr>
              <a:t>AI TO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</a:t>
            </a:r>
          </a:p>
        </p:txBody>
      </p:sp>
      <p:sp>
        <p:nvSpPr>
          <p:cNvPr id="97" name="Google Shape;97;p1"/>
          <p:cNvSpPr txBox="1"/>
          <p:nvPr/>
        </p:nvSpPr>
        <p:spPr>
          <a:xfrm>
            <a:off x="457634" y="4454170"/>
            <a:ext cx="82287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Stakeholder Group: </a:t>
            </a:r>
            <a:endParaRPr lang="en-US" sz="2400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IN" sz="3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Internal Teams(downstream)</a:t>
            </a: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5dbbdec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205dbbdec2_0_12"/>
          <p:cNvSpPr txBox="1">
            <a:spLocks noGrp="1"/>
          </p:cNvSpPr>
          <p:nvPr>
            <p:ph type="body" idx="1"/>
          </p:nvPr>
        </p:nvSpPr>
        <p:spPr>
          <a:xfrm>
            <a:off x="3379116" y="3882129"/>
            <a:ext cx="5764884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/>
              <a:t>Need to create an Application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endParaRPr lang="en-US" sz="3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/>
              <a:t>Use the AI intelligently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F7965-0D58-128E-BC0B-C8B90E4AF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59" y="1176138"/>
            <a:ext cx="4553017" cy="24528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05dbbdec2_0_16"/>
          <p:cNvSpPr txBox="1">
            <a:spLocks noGrp="1"/>
          </p:cNvSpPr>
          <p:nvPr>
            <p:ph type="title" idx="4294967295"/>
          </p:nvPr>
        </p:nvSpPr>
        <p:spPr>
          <a:xfrm>
            <a:off x="457200" y="589165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5" name="Google Shape;115;g1205dbbdec2_0_16"/>
          <p:cNvSpPr txBox="1"/>
          <p:nvPr/>
        </p:nvSpPr>
        <p:spPr>
          <a:xfrm>
            <a:off x="708212" y="1739153"/>
            <a:ext cx="6562200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 need to create an application for the users and stake holders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use this app for uploading documents, applying for loan and track the application status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Simultaneously we need to develop the same app which can be used for all stake holders(Appraisal/Title/Insurance company)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AI to validate the applicant details and pre qualification criteria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AI to validate the documents and automate this process so that it will automatically initiate notice to required stake holders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05dbbdec2_0_16"/>
          <p:cNvSpPr txBox="1">
            <a:spLocks noGrp="1"/>
          </p:cNvSpPr>
          <p:nvPr>
            <p:ph type="title" idx="4294967295"/>
          </p:nvPr>
        </p:nvSpPr>
        <p:spPr>
          <a:xfrm>
            <a:off x="457200" y="589165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2" name="Google Shape;115;g1205dbbdec2_0_16">
            <a:extLst>
              <a:ext uri="{FF2B5EF4-FFF2-40B4-BE49-F238E27FC236}">
                <a16:creationId xmlns:a16="http://schemas.microsoft.com/office/drawing/2014/main" id="{72CACA5F-E31A-10AD-C85F-B623D7536104}"/>
              </a:ext>
            </a:extLst>
          </p:cNvPr>
          <p:cNvSpPr txBox="1"/>
          <p:nvPr/>
        </p:nvSpPr>
        <p:spPr>
          <a:xfrm>
            <a:off x="793937" y="1500211"/>
            <a:ext cx="6562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application approval/ rejection notification will be sent via app so that users can re upload the documents if required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 can use AI intelligently to validating the process and can be Hussle free for the all stake holders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83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205dbbdec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205dbbdec2_0_20"/>
          <p:cNvSpPr txBox="1">
            <a:spLocks noGrp="1"/>
          </p:cNvSpPr>
          <p:nvPr>
            <p:ph type="title" idx="4294967295"/>
          </p:nvPr>
        </p:nvSpPr>
        <p:spPr>
          <a:xfrm>
            <a:off x="457200" y="580201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3" name="Google Shape;123;g1205dbbdec2_0_20"/>
          <p:cNvSpPr txBox="1"/>
          <p:nvPr/>
        </p:nvSpPr>
        <p:spPr>
          <a:xfrm>
            <a:off x="653852" y="1913979"/>
            <a:ext cx="74391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app for loan application process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I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upload their documents using app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I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use AI to validate the documents and using Automation can reject/approve the pre-qualification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I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Borrowers can track their application state in the Application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Key point, observation or data here…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Neehanth Kadasi</cp:lastModifiedBy>
  <cp:revision>1</cp:revision>
  <dcterms:created xsi:type="dcterms:W3CDTF">2020-03-26T22:50:15Z</dcterms:created>
  <dcterms:modified xsi:type="dcterms:W3CDTF">2022-12-05T08:38:46Z</dcterms:modified>
</cp:coreProperties>
</file>