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7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2FCCA-2756-4317-9EF2-3B455840D044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64699-ED8F-4E1B-A90E-86CEAAB34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549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4A6EF-5214-4E87-A04F-7DF33686EEC3}" type="datetime1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224A-F733-474C-9EFF-3797CB59F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49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D6A3-A9EB-4AAD-ADE1-FA552EF959AD}" type="datetime1">
              <a:rPr lang="en-IN" smtClean="0"/>
              <a:t>23-11-2022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224A-F733-474C-9EFF-3797CB59F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829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F5853-B07A-4F47-9CFB-FDD17F7888D3}" type="datetime1">
              <a:rPr lang="en-IN" smtClean="0"/>
              <a:t>23-11-2022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224A-F733-474C-9EFF-3797CB59F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884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F648B-9931-428E-8511-BB469DF57922}" type="datetime1">
              <a:rPr lang="en-IN" smtClean="0"/>
              <a:t>23-11-2022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224A-F733-474C-9EFF-3797CB59F7AA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974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4122-E723-451A-9135-577E271301E2}" type="datetime1">
              <a:rPr lang="en-IN" smtClean="0"/>
              <a:t>23-11-2022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224A-F733-474C-9EFF-3797CB59F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172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1ED4-9663-42BA-9FED-EE002797F04C}" type="datetime1">
              <a:rPr lang="en-IN" smtClean="0"/>
              <a:t>23-11-2022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224A-F733-474C-9EFF-3797CB59F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187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CD29A-1B1D-4F7D-9A31-0EDFF2920F30}" type="datetime1">
              <a:rPr lang="en-IN" smtClean="0"/>
              <a:t>23-11-2022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224A-F733-474C-9EFF-3797CB59F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698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FC3E-F0BF-4690-A2C1-6A676596357B}" type="datetime1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224A-F733-474C-9EFF-3797CB59F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685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B89A-843E-4CAB-A2B3-D3B1A367B4DA}" type="datetime1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224A-F733-474C-9EFF-3797CB59F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719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8995-8EA8-4DD8-8D9F-1ED7EEACA8DD}" type="datetime1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224A-F733-474C-9EFF-3797CB59F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320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93A3-E4A4-4665-9EE7-43D65C843D72}" type="datetime1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224A-F733-474C-9EFF-3797CB59F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251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1B349-86E9-4519-9D19-8157CEB57980}" type="datetime1">
              <a:rPr lang="en-IN" smtClean="0"/>
              <a:t>23-11-2022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224A-F733-474C-9EFF-3797CB59F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100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A607-67E4-45BD-89DF-E9D1CE6B25D9}" type="datetime1">
              <a:rPr lang="en-IN" smtClean="0"/>
              <a:t>23-11-2022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224A-F733-474C-9EFF-3797CB59F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536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61F4-33B7-412C-A19F-12F99433DC5D}" type="datetime1">
              <a:rPr lang="en-IN" smtClean="0"/>
              <a:t>23-11-2022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224A-F733-474C-9EFF-3797CB59F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904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CB4D-5765-499C-8C3C-B6ECAB420B92}" type="datetime1">
              <a:rPr lang="en-IN" smtClean="0"/>
              <a:t>23-11-2022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224A-F733-474C-9EFF-3797CB59F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952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02C6-8424-4F5E-A000-175B62C1475D}" type="datetime1">
              <a:rPr lang="en-IN" smtClean="0"/>
              <a:t>23-11-2022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224A-F733-474C-9EFF-3797CB59F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70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F5B0-1AE3-476D-8C68-D5B50A25F6B1}" type="datetime1">
              <a:rPr lang="en-IN" smtClean="0"/>
              <a:t>23-11-2022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224A-F733-474C-9EFF-3797CB59F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42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0600921-4067-422B-8C90-3AA58822F4E7}" type="datetime1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827224A-F733-474C-9EFF-3797CB59F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2347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47D4C-06AD-A269-421E-43B61DFB1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217" y="2256903"/>
            <a:ext cx="11471565" cy="1739347"/>
          </a:xfrm>
        </p:spPr>
        <p:txBody>
          <a:bodyPr>
            <a:noAutofit/>
          </a:bodyPr>
          <a:lstStyle/>
          <a:p>
            <a:r>
              <a:rPr lang="en-US" sz="4400" b="1" i="0" dirty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Data Visualization: Empowering Business with Effective Insights</a:t>
            </a:r>
            <a:br>
              <a:rPr lang="en-US" sz="4400" b="1" i="0" dirty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</a:br>
            <a:endParaRPr lang="en-IN" sz="4400" dirty="0">
              <a:solidFill>
                <a:srgbClr val="FFC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A2C0E5-9A83-E7EE-B64A-7247F922D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7225" y="5096388"/>
            <a:ext cx="9144000" cy="1309255"/>
          </a:xfrm>
        </p:spPr>
        <p:txBody>
          <a:bodyPr/>
          <a:lstStyle/>
          <a:p>
            <a:r>
              <a:rPr lang="en-IN" dirty="0"/>
              <a:t>By</a:t>
            </a:r>
          </a:p>
          <a:p>
            <a:r>
              <a:rPr lang="en-IN" dirty="0"/>
              <a:t>Prashanth Kumar Kadasi</a:t>
            </a:r>
          </a:p>
        </p:txBody>
      </p:sp>
    </p:spTree>
    <p:extLst>
      <p:ext uri="{BB962C8B-B14F-4D97-AF65-F5344CB8AC3E}">
        <p14:creationId xmlns:p14="http://schemas.microsoft.com/office/powerpoint/2010/main" val="4252117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CF2FA-0BCE-A33D-3F1F-10E022FE1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21D8D-C824-6745-D398-FE0DFD13F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Alteryx</a:t>
            </a:r>
          </a:p>
          <a:p>
            <a:r>
              <a:rPr lang="en-IN" dirty="0"/>
              <a:t>Tableau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F3E2D-2801-819E-E3BB-AF84EC9A1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224A-F733-474C-9EFF-3797CB59F7A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016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00F57-9E60-3173-5F94-A75AFBEE8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E3B7D-1358-724F-59FB-FC45C581A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 have used Alteryx for data cleaning and get output file in tableau format</a:t>
            </a:r>
          </a:p>
          <a:p>
            <a:r>
              <a:rPr lang="en-IN" dirty="0"/>
              <a:t>This will save more time for data cleaning and load time will be less in tableau</a:t>
            </a:r>
          </a:p>
          <a:p>
            <a:r>
              <a:rPr lang="en-IN" dirty="0"/>
              <a:t>Used below workflow to remove null values and negative values, then calculated total sales then exported to tableau format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DB7A4-04E7-FB65-6882-C8196E9B4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006" y="4108014"/>
            <a:ext cx="7201969" cy="210990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4CD50-022A-9653-391C-E113E03B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224A-F733-474C-9EFF-3797CB59F7A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088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7176049-325F-AC94-606E-118EAFE32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FEAD004-D824-5A5D-77FD-23409A91F5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224" y="435769"/>
            <a:ext cx="3679874" cy="5986462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EA368B-80CA-5339-B7DF-13E318762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719" y="1913505"/>
            <a:ext cx="6384370" cy="3636314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7C7E8FA-C7FA-C0AA-0777-2567230F8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224A-F733-474C-9EFF-3797CB59F7A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419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39EE6-EA00-33C9-FECC-D45BBFB73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Top 5 and bottom 5 countries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C222C44-2FF4-021F-4E03-13DC8284E8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256" y="1751526"/>
            <a:ext cx="10297962" cy="4020111"/>
          </a:xfr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CCED36-EA67-14F8-C1A6-1E9ACD758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224A-F733-474C-9EFF-3797CB59F7A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513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39EE6-EA00-33C9-FECC-D45BBFB73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Top &amp; Bottom 10 customers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4D338E-F337-FFD7-7D5C-44AA3EA3F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400300"/>
            <a:ext cx="5869842" cy="34861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CE5031-54BF-3838-46B6-C27EF971B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80935"/>
            <a:ext cx="5749045" cy="350551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4726626-BA5D-9321-9A65-8AA6DAA2D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224A-F733-474C-9EFF-3797CB59F7A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58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2659C7C-4C05-FC74-4B7C-FEA44FFD3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10784294" cy="1508760"/>
          </a:xfrm>
        </p:spPr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Where we can expand our network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41F8F8E-E472-59F6-97DA-DEA23B9B24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9188" y="1543051"/>
            <a:ext cx="9599276" cy="537210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93FC25-A45A-C429-9F64-079BBEE48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224A-F733-474C-9EFF-3797CB59F7A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969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2659C7C-4C05-FC74-4B7C-FEA44FFD3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F59427E-C903-B629-49FD-B0A9FA487C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7439" y="139242"/>
            <a:ext cx="6869550" cy="4489902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C30D48-A976-80CA-E07F-5DF26EFC1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224A-F733-474C-9EFF-3797CB59F7A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3260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29</TotalTime>
  <Words>93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Calisto MT</vt:lpstr>
      <vt:lpstr>Open Sans</vt:lpstr>
      <vt:lpstr>Wingdings 2</vt:lpstr>
      <vt:lpstr>Slate</vt:lpstr>
      <vt:lpstr>Data Visualization: Empowering Business with Effective Insights </vt:lpstr>
      <vt:lpstr>Tools used</vt:lpstr>
      <vt:lpstr>Data cleaning</vt:lpstr>
      <vt:lpstr>PowerPoint Presentation</vt:lpstr>
      <vt:lpstr>Top 5 and bottom 5 countries</vt:lpstr>
      <vt:lpstr>Top &amp; Bottom 10 customers</vt:lpstr>
      <vt:lpstr>Where we can expand our network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Visualization: Empowering Business with Effective Insights</dc:title>
  <dc:creator>Neehanth Kadasi</dc:creator>
  <cp:lastModifiedBy>Neehanth Kadasi</cp:lastModifiedBy>
  <cp:revision>2</cp:revision>
  <dcterms:created xsi:type="dcterms:W3CDTF">2022-11-23T17:13:32Z</dcterms:created>
  <dcterms:modified xsi:type="dcterms:W3CDTF">2022-11-23T17:42:57Z</dcterms:modified>
</cp:coreProperties>
</file>