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2FCCA-2756-4317-9EF2-3B455840D04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64699-ED8F-4E1B-A90E-86CEAAB34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4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A6EF-5214-4E87-A04F-7DF33686EEC3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D6A3-A9EB-4AAD-ADE1-FA552EF959AD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2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5853-B07A-4F47-9CFB-FDD17F7888D3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8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648B-9931-428E-8511-BB469DF57922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4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4122-E723-451A-9135-577E271301E2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17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1ED4-9663-42BA-9FED-EE002797F04C}" type="datetime1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8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D29A-1B1D-4F7D-9A31-0EDFF2920F30}" type="datetime1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698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FC3E-F0BF-4690-A2C1-6A676596357B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685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B89A-843E-4CAB-A2B3-D3B1A367B4DA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8995-8EA8-4DD8-8D9F-1ED7EEACA8DD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32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93A3-E4A4-4665-9EE7-43D65C843D72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5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B349-86E9-4519-9D19-8157CEB57980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0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A607-67E4-45BD-89DF-E9D1CE6B25D9}" type="datetime1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53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61F4-33B7-412C-A19F-12F99433DC5D}" type="datetime1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0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CB4D-5765-499C-8C3C-B6ECAB420B92}" type="datetime1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5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02C6-8424-4F5E-A000-175B62C1475D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70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F5B0-1AE3-476D-8C68-D5B50A25F6B1}" type="datetime1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42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600921-4067-422B-8C90-3AA58822F4E7}" type="datetime1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827224A-F733-474C-9EFF-3797CB59F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234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7D4C-06AD-A269-421E-43B61DFB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2256903"/>
            <a:ext cx="11471565" cy="1739347"/>
          </a:xfrm>
        </p:spPr>
        <p:txBody>
          <a:bodyPr>
            <a:noAutofit/>
          </a:bodyPr>
          <a:lstStyle/>
          <a:p>
            <a:r>
              <a:rPr lang="en-US" sz="4400" b="1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Data Visualization: Empowering Business with Effective Insights</a:t>
            </a:r>
            <a:br>
              <a:rPr lang="en-US" sz="4400" b="1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</a:br>
            <a:endParaRPr lang="en-IN" sz="44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C0E5-9A83-E7EE-B64A-7247F922D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7225" y="5096388"/>
            <a:ext cx="9144000" cy="1309255"/>
          </a:xfrm>
        </p:spPr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Prashanth Kumar Kadasi</a:t>
            </a:r>
          </a:p>
        </p:txBody>
      </p:sp>
    </p:spTree>
    <p:extLst>
      <p:ext uri="{BB962C8B-B14F-4D97-AF65-F5344CB8AC3E}">
        <p14:creationId xmlns:p14="http://schemas.microsoft.com/office/powerpoint/2010/main" val="425211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F2FA-0BCE-A33D-3F1F-10E022FE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1D8D-C824-6745-D398-FE0DFD13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Alteryx</a:t>
            </a:r>
          </a:p>
          <a:p>
            <a:r>
              <a:rPr lang="en-IN" dirty="0"/>
              <a:t>Tableau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F3E2D-2801-819E-E3BB-AF84EC9A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1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0F57-9E60-3173-5F94-A75AFBEE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3B7D-1358-724F-59FB-FC45C581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have used Alteryx for data cleaning and get output file in tableau format</a:t>
            </a:r>
          </a:p>
          <a:p>
            <a:r>
              <a:rPr lang="en-IN" dirty="0"/>
              <a:t>This will save more time for data cleaning and load time will be less in tableau</a:t>
            </a:r>
          </a:p>
          <a:p>
            <a:r>
              <a:rPr lang="en-IN" dirty="0"/>
              <a:t>Used below workflow to remove null values and negative values, then calculated total sales then exported to tableau format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DB7A4-04E7-FB65-6882-C8196E9B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06" y="4108014"/>
            <a:ext cx="7201969" cy="210990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CD50-022A-9653-391C-E113E03B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08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176049-325F-AC94-606E-118EAFE3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EAD004-D824-5A5D-77FD-23409A91F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224" y="435769"/>
            <a:ext cx="3679874" cy="59864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A368B-80CA-5339-B7DF-13E31876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719" y="1913505"/>
            <a:ext cx="6384370" cy="363631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C7E8FA-C7FA-C0AA-0777-2567230F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41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9EE6-EA00-33C9-FECC-D45BBFB7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 5 and bottom 5 countries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222C44-2FF4-021F-4E03-13DC8284E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256" y="1751526"/>
            <a:ext cx="10297962" cy="4020111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CCED36-EA67-14F8-C1A6-1E9ACD75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9EE6-EA00-33C9-FECC-D45BBFB7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 &amp; Bottom 10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D338E-F337-FFD7-7D5C-44AA3EA3F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00300"/>
            <a:ext cx="5869842" cy="3486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E5031-54BF-3838-46B6-C27EF971B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0935"/>
            <a:ext cx="5749045" cy="350551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726626-BA5D-9321-9A65-8AA6DAA2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659C7C-4C05-FC74-4B7C-FEA44FFD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784294" cy="150876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Where we can expand our network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41F8F8E-E472-59F6-97DA-DEA23B9B2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188" y="1543051"/>
            <a:ext cx="9599276" cy="53721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3FC25-A45A-C429-9F64-079BBEE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6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659C7C-4C05-FC74-4B7C-FEA44FF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F59427E-C903-B629-49FD-B0A9FA487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9" y="139242"/>
            <a:ext cx="6869550" cy="448990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30D48-A976-80CA-E07F-5DF26EFC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224A-F733-474C-9EFF-3797CB59F7A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326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</TotalTime>
  <Words>93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Open Sans</vt:lpstr>
      <vt:lpstr>Wingdings 2</vt:lpstr>
      <vt:lpstr>Slate</vt:lpstr>
      <vt:lpstr>Data Visualization: Empowering Business with Effective Insights </vt:lpstr>
      <vt:lpstr>Tools used</vt:lpstr>
      <vt:lpstr>Data cleaning</vt:lpstr>
      <vt:lpstr>PowerPoint Presentation</vt:lpstr>
      <vt:lpstr>Top 5 and bottom 5 countries</vt:lpstr>
      <vt:lpstr>Top &amp; Bottom 10 customers</vt:lpstr>
      <vt:lpstr>Where we can expand our network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Visualization: Empowering Business with Effective Insights </dc:title>
  <dc:creator>Neehanth Kadasi</dc:creator>
  <cp:lastModifiedBy>Neehanth Kadasi</cp:lastModifiedBy>
  <cp:revision>2</cp:revision>
  <dcterms:created xsi:type="dcterms:W3CDTF">2022-11-23T17:13:32Z</dcterms:created>
  <dcterms:modified xsi:type="dcterms:W3CDTF">2022-11-23T17:42:09Z</dcterms:modified>
</cp:coreProperties>
</file>