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1" r:id="rId8"/>
    <p:sldId id="260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240000" y="158400"/>
            <a:ext cx="8952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2" name="Picture 1"/>
          <p:cNvPicPr/>
          <p:nvPr/>
        </p:nvPicPr>
        <p:blipFill>
          <a:blip r:embed="rId14"/>
          <a:stretch/>
        </p:blipFill>
        <p:spPr>
          <a:xfrm>
            <a:off x="180000" y="18000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41" name="Picture 40"/>
          <p:cNvPicPr/>
          <p:nvPr/>
        </p:nvPicPr>
        <p:blipFill>
          <a:blip r:embed="rId14"/>
          <a:stretch/>
        </p:blipFill>
        <p:spPr>
          <a:xfrm>
            <a:off x="180360" y="18036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64000" y="115200"/>
            <a:ext cx="8592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47560" y="162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80" name="Picture 79"/>
          <p:cNvPicPr/>
          <p:nvPr/>
        </p:nvPicPr>
        <p:blipFill>
          <a:blip r:embed="rId14"/>
          <a:stretch/>
        </p:blipFill>
        <p:spPr>
          <a:xfrm>
            <a:off x="180360" y="18036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520889" y="1540029"/>
            <a:ext cx="8540581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1" i="0" dirty="0">
                <a:solidFill>
                  <a:srgbClr val="1F1F1F"/>
                </a:solidFill>
                <a:effectLst/>
                <a:latin typeface="Google Sans"/>
              </a:rPr>
              <a:t>To develop the Machine Learning Model for Crop Safety</a:t>
            </a:r>
            <a:endParaRPr lang="en-IN" sz="2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8440" y="386670"/>
            <a:ext cx="888156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/>
                <a:ea typeface="Arial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60000" y="2547000"/>
            <a:ext cx="11160000" cy="338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Group ID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		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PCSE25-29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Team Leader:      Kapil Singh			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Semester	:4th		Department:</a:t>
            </a:r>
            <a:r>
              <a:rPr lang="en-US" b="1" spc="-1" dirty="0">
                <a:solidFill>
                  <a:srgbClr val="000000"/>
                </a:solidFill>
                <a:latin typeface="Calibri"/>
                <a:ea typeface="Calibri"/>
              </a:rPr>
              <a:t> CSE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Group Member: Rani Asmit		                  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Semester	:4th		Department: CSE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Group Member: Prateek Kumar              	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Semester	:4th		Department: CSE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Name of Guide		: Ms. Bharti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Date of Presentation	:14/06/2023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1D2646A-3058-4677-AD42-FB53A28AC298}" type="slidenum">
              <a:rPr lang="en-US" sz="1200" b="0" strike="noStrike" spc="-1">
                <a:solidFill>
                  <a:srgbClr val="888888"/>
                </a:solidFill>
                <a:latin typeface="Arial"/>
                <a:ea typeface="Arial"/>
              </a:rPr>
              <a:t>1</a:t>
            </a:fld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4363200" y="976680"/>
            <a:ext cx="535068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Project Objectives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1_1"/>
          <p:cNvSpPr/>
          <p:nvPr/>
        </p:nvSpPr>
        <p:spPr>
          <a:xfrm>
            <a:off x="838080" y="2163960"/>
            <a:ext cx="10503000" cy="332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Our 4 Major Objectives of our project are:-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Design and development of Website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Improving Food Quality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Calibri"/>
              </a:rPr>
              <a:t>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elective Breeding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6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Disease Detection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740000" y="432000"/>
            <a:ext cx="431676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1C4587"/>
                </a:solidFill>
                <a:latin typeface="Arial"/>
                <a:ea typeface="Arial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2"/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EF4E1DC-6A05-428B-99DC-6488848DD465}" type="slidenum">
              <a:rPr lang="en-US" sz="1200" b="0" strike="noStrike" spc="-1">
                <a:solidFill>
                  <a:srgbClr val="888888"/>
                </a:solidFill>
                <a:latin typeface="Arial"/>
                <a:ea typeface="Arial"/>
              </a:rPr>
              <a:t>3</a:t>
            </a:fld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14400" y="1052640"/>
            <a:ext cx="103507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Timeline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78440" y="6309360"/>
            <a:ext cx="10266840" cy="49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6022440" y="376560"/>
            <a:ext cx="604872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/>
                <a:ea typeface="Arial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F2211-A558-55D8-C584-644BD1541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0" y="1824117"/>
            <a:ext cx="11331922" cy="48848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C9D3E49-438F-45EA-BEDF-93BA1010C6A6}" type="slidenum">
              <a:rPr lang="en-US" sz="1200" b="0" strike="noStrike" spc="-1">
                <a:solidFill>
                  <a:srgbClr val="888888"/>
                </a:solidFill>
                <a:latin typeface="Arial"/>
                <a:ea typeface="Arial"/>
              </a:rPr>
              <a:t>4</a:t>
            </a:fld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78440" y="842649"/>
            <a:ext cx="111085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Literature Review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78440" y="6309360"/>
            <a:ext cx="10266840" cy="49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3240000" y="396000"/>
            <a:ext cx="882000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/>
                <a:ea typeface="Arial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966D8E-308C-E5B6-9F29-4A13282DA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882132"/>
              </p:ext>
            </p:extLst>
          </p:nvPr>
        </p:nvGraphicFramePr>
        <p:xfrm>
          <a:off x="0" y="1317489"/>
          <a:ext cx="12046708" cy="52484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4">
                  <a:extLst>
                    <a:ext uri="{9D8B030D-6E8A-4147-A177-3AD203B41FA5}">
                      <a16:colId xmlns:a16="http://schemas.microsoft.com/office/drawing/2014/main" val="2783205468"/>
                    </a:ext>
                  </a:extLst>
                </a:gridCol>
                <a:gridCol w="2113936">
                  <a:extLst>
                    <a:ext uri="{9D8B030D-6E8A-4147-A177-3AD203B41FA5}">
                      <a16:colId xmlns:a16="http://schemas.microsoft.com/office/drawing/2014/main" val="1368138303"/>
                    </a:ext>
                  </a:extLst>
                </a:gridCol>
                <a:gridCol w="806599">
                  <a:extLst>
                    <a:ext uri="{9D8B030D-6E8A-4147-A177-3AD203B41FA5}">
                      <a16:colId xmlns:a16="http://schemas.microsoft.com/office/drawing/2014/main" val="2346585779"/>
                    </a:ext>
                  </a:extLst>
                </a:gridCol>
                <a:gridCol w="2565865">
                  <a:extLst>
                    <a:ext uri="{9D8B030D-6E8A-4147-A177-3AD203B41FA5}">
                      <a16:colId xmlns:a16="http://schemas.microsoft.com/office/drawing/2014/main" val="849431495"/>
                    </a:ext>
                  </a:extLst>
                </a:gridCol>
                <a:gridCol w="3710028">
                  <a:extLst>
                    <a:ext uri="{9D8B030D-6E8A-4147-A177-3AD203B41FA5}">
                      <a16:colId xmlns:a16="http://schemas.microsoft.com/office/drawing/2014/main" val="4267609860"/>
                    </a:ext>
                  </a:extLst>
                </a:gridCol>
                <a:gridCol w="1968836">
                  <a:extLst>
                    <a:ext uri="{9D8B030D-6E8A-4147-A177-3AD203B41FA5}">
                      <a16:colId xmlns:a16="http://schemas.microsoft.com/office/drawing/2014/main" val="1455435991"/>
                    </a:ext>
                  </a:extLst>
                </a:gridCol>
              </a:tblGrid>
              <a:tr h="368312">
                <a:tc>
                  <a:txBody>
                    <a:bodyPr/>
                    <a:lstStyle/>
                    <a:p>
                      <a:r>
                        <a:rPr lang="en-IN" dirty="0" err="1"/>
                        <a:t>Sr.No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Journals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Shortcomings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95374"/>
                  </a:ext>
                </a:extLst>
              </a:tr>
              <a:tr h="202571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Disease Prediction in Plants: An Application of Machine Learning in Agriculture Sector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was a review paper.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Questions asked were-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Why?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What?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How?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Where?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39890"/>
                  </a:ext>
                </a:extLst>
              </a:tr>
              <a:tr h="285441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classification method to detect irregular nozzle spray patterns inside carbon black reactor using ensemble transfer learning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was a article.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Questions asked were-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Why?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What?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How?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Where?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When?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2750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0DE4A-6CF9-D388-CB07-4DAE3F8C5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25839"/>
              </p:ext>
            </p:extLst>
          </p:nvPr>
        </p:nvGraphicFramePr>
        <p:xfrm>
          <a:off x="0" y="1353849"/>
          <a:ext cx="12046708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444">
                  <a:extLst>
                    <a:ext uri="{9D8B030D-6E8A-4147-A177-3AD203B41FA5}">
                      <a16:colId xmlns:a16="http://schemas.microsoft.com/office/drawing/2014/main" val="2783205468"/>
                    </a:ext>
                  </a:extLst>
                </a:gridCol>
                <a:gridCol w="2113936">
                  <a:extLst>
                    <a:ext uri="{9D8B030D-6E8A-4147-A177-3AD203B41FA5}">
                      <a16:colId xmlns:a16="http://schemas.microsoft.com/office/drawing/2014/main" val="1368138303"/>
                    </a:ext>
                  </a:extLst>
                </a:gridCol>
                <a:gridCol w="806599">
                  <a:extLst>
                    <a:ext uri="{9D8B030D-6E8A-4147-A177-3AD203B41FA5}">
                      <a16:colId xmlns:a16="http://schemas.microsoft.com/office/drawing/2014/main" val="2346585779"/>
                    </a:ext>
                  </a:extLst>
                </a:gridCol>
                <a:gridCol w="2565865">
                  <a:extLst>
                    <a:ext uri="{9D8B030D-6E8A-4147-A177-3AD203B41FA5}">
                      <a16:colId xmlns:a16="http://schemas.microsoft.com/office/drawing/2014/main" val="849431495"/>
                    </a:ext>
                  </a:extLst>
                </a:gridCol>
                <a:gridCol w="3710028">
                  <a:extLst>
                    <a:ext uri="{9D8B030D-6E8A-4147-A177-3AD203B41FA5}">
                      <a16:colId xmlns:a16="http://schemas.microsoft.com/office/drawing/2014/main" val="4267609860"/>
                    </a:ext>
                  </a:extLst>
                </a:gridCol>
                <a:gridCol w="1968836">
                  <a:extLst>
                    <a:ext uri="{9D8B030D-6E8A-4147-A177-3AD203B41FA5}">
                      <a16:colId xmlns:a16="http://schemas.microsoft.com/office/drawing/2014/main" val="1455435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Sr.No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Journals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Shortcomings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395374"/>
                  </a:ext>
                </a:extLst>
              </a:tr>
              <a:tr h="1232176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Agricultural commodity price prediction model: a machine learning framework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was a review 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Questions asked were-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Why?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What?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How?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Where?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639890"/>
                  </a:ext>
                </a:extLst>
              </a:tr>
              <a:tr h="1736247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lightweight convolutional neural network for disease detection of fruit leaves</a:t>
                      </a:r>
                    </a:p>
                    <a:p>
                      <a:b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It was a article.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Questions asked were-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Why?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What?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How?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Where?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When?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27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43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4500000" y="3008520"/>
            <a:ext cx="3232800" cy="76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Thank You</a:t>
            </a:r>
            <a:endParaRPr lang="en-IN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3240000" y="396000"/>
            <a:ext cx="882000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/>
                <a:ea typeface="Arial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4097</TotalTime>
  <Words>296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Google Sans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Jalaj Pateria</dc:creator>
  <dc:description/>
  <cp:lastModifiedBy>DEEPAK SINGH</cp:lastModifiedBy>
  <cp:revision>229</cp:revision>
  <dcterms:created xsi:type="dcterms:W3CDTF">2020-11-28T07:11:42Z</dcterms:created>
  <dcterms:modified xsi:type="dcterms:W3CDTF">2023-08-30T14:24:38Z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13</vt:i4>
  </property>
</Properties>
</file>