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E71E14-8777-425A-B129-686106F579D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50C52EB-231F-4CED-9CDD-85F715BC035C}">
      <dgm:prSet phldrT="[Text]"/>
      <dgm:spPr/>
      <dgm:t>
        <a:bodyPr/>
        <a:lstStyle/>
        <a:p>
          <a:r>
            <a:rPr lang="en-US" dirty="0"/>
            <a:t>Yes, it’s cheaper. normally to make pass we have to give bribe to the concerned person</a:t>
          </a:r>
        </a:p>
      </dgm:t>
    </dgm:pt>
    <dgm:pt modelId="{3E02B39D-E6FB-47D3-BB74-0C471881F9C2}" type="parTrans" cxnId="{8050C1FC-9699-45D0-A090-B0E681C310F2}">
      <dgm:prSet/>
      <dgm:spPr/>
      <dgm:t>
        <a:bodyPr/>
        <a:lstStyle/>
        <a:p>
          <a:endParaRPr lang="en-US"/>
        </a:p>
      </dgm:t>
    </dgm:pt>
    <dgm:pt modelId="{3696C847-CC25-4D24-B4CC-B32D4E8C9F7D}" type="sibTrans" cxnId="{8050C1FC-9699-45D0-A090-B0E681C310F2}">
      <dgm:prSet/>
      <dgm:spPr/>
      <dgm:t>
        <a:bodyPr/>
        <a:lstStyle/>
        <a:p>
          <a:endParaRPr lang="en-US"/>
        </a:p>
      </dgm:t>
    </dgm:pt>
    <dgm:pt modelId="{F4F6E6DF-B233-486D-B388-692102E660CA}">
      <dgm:prSet phldrT="[Text]"/>
      <dgm:spPr/>
      <dgm:t>
        <a:bodyPr/>
        <a:lstStyle/>
        <a:p>
          <a:r>
            <a:rPr lang="en-US" dirty="0"/>
            <a:t>Rs.10 then Rs.1000 is the extra income of that officer which is even counted as black money </a:t>
          </a:r>
        </a:p>
      </dgm:t>
    </dgm:pt>
    <dgm:pt modelId="{4786855C-49DA-491B-82AE-34727A9BA21B}" type="parTrans" cxnId="{ACFE92EE-7F20-43CB-82F8-6180AE477C61}">
      <dgm:prSet/>
      <dgm:spPr/>
      <dgm:t>
        <a:bodyPr/>
        <a:lstStyle/>
        <a:p>
          <a:endParaRPr lang="en-US"/>
        </a:p>
      </dgm:t>
    </dgm:pt>
    <dgm:pt modelId="{46CA2E57-85B4-4FC9-9187-1C79681B4C66}" type="sibTrans" cxnId="{ACFE92EE-7F20-43CB-82F8-6180AE477C61}">
      <dgm:prSet/>
      <dgm:spPr/>
      <dgm:t>
        <a:bodyPr/>
        <a:lstStyle/>
        <a:p>
          <a:endParaRPr lang="en-US"/>
        </a:p>
      </dgm:t>
    </dgm:pt>
    <dgm:pt modelId="{100AA1B5-62F5-4AD2-89CE-1D623904631E}">
      <dgm:prSet phldrT="[Text]"/>
      <dgm:spPr/>
      <dgm:t>
        <a:bodyPr/>
        <a:lstStyle/>
        <a:p>
          <a:r>
            <a:rPr lang="en-US" dirty="0"/>
            <a:t>Deploying an online system would help in transpiercing the procedure and the transfer of money from one end to the other</a:t>
          </a:r>
        </a:p>
      </dgm:t>
    </dgm:pt>
    <dgm:pt modelId="{87B8679E-6278-4055-902E-D92AAF148120}" type="parTrans" cxnId="{630AC126-CF90-4627-B5EA-D22D812AF289}">
      <dgm:prSet/>
      <dgm:spPr/>
      <dgm:t>
        <a:bodyPr/>
        <a:lstStyle/>
        <a:p>
          <a:endParaRPr lang="en-US"/>
        </a:p>
      </dgm:t>
    </dgm:pt>
    <dgm:pt modelId="{C6D53711-700F-4C7D-8A88-DA070DAB0B66}" type="sibTrans" cxnId="{630AC126-CF90-4627-B5EA-D22D812AF289}">
      <dgm:prSet/>
      <dgm:spPr/>
      <dgm:t>
        <a:bodyPr/>
        <a:lstStyle/>
        <a:p>
          <a:endParaRPr lang="en-US"/>
        </a:p>
      </dgm:t>
    </dgm:pt>
    <dgm:pt modelId="{8559D78B-DA87-4732-988D-676BD53E7DC7}" type="pres">
      <dgm:prSet presAssocID="{5BE71E14-8777-425A-B129-686106F579D6}" presName="linear" presStyleCnt="0">
        <dgm:presLayoutVars>
          <dgm:dir/>
          <dgm:animLvl val="lvl"/>
          <dgm:resizeHandles val="exact"/>
        </dgm:presLayoutVars>
      </dgm:prSet>
      <dgm:spPr/>
    </dgm:pt>
    <dgm:pt modelId="{A0923B2C-1E8D-4949-8B42-1E8F6895F51D}" type="pres">
      <dgm:prSet presAssocID="{250C52EB-231F-4CED-9CDD-85F715BC035C}" presName="parentLin" presStyleCnt="0"/>
      <dgm:spPr/>
    </dgm:pt>
    <dgm:pt modelId="{55D0240E-BF99-429F-85AA-876F3FEC0365}" type="pres">
      <dgm:prSet presAssocID="{250C52EB-231F-4CED-9CDD-85F715BC035C}" presName="parentLeftMargin" presStyleLbl="node1" presStyleIdx="0" presStyleCnt="3"/>
      <dgm:spPr/>
    </dgm:pt>
    <dgm:pt modelId="{78FAD17A-56AE-47C4-9AAC-388CC3A4264C}" type="pres">
      <dgm:prSet presAssocID="{250C52EB-231F-4CED-9CDD-85F715BC035C}" presName="parentText" presStyleLbl="node1" presStyleIdx="0" presStyleCnt="3">
        <dgm:presLayoutVars>
          <dgm:chMax val="0"/>
          <dgm:bulletEnabled val="1"/>
        </dgm:presLayoutVars>
      </dgm:prSet>
      <dgm:spPr/>
    </dgm:pt>
    <dgm:pt modelId="{64C205AD-6886-4969-BD2A-49D5D64B8BD8}" type="pres">
      <dgm:prSet presAssocID="{250C52EB-231F-4CED-9CDD-85F715BC035C}" presName="negativeSpace" presStyleCnt="0"/>
      <dgm:spPr/>
    </dgm:pt>
    <dgm:pt modelId="{1D797957-7237-48B4-928C-F7454340D1A9}" type="pres">
      <dgm:prSet presAssocID="{250C52EB-231F-4CED-9CDD-85F715BC035C}" presName="childText" presStyleLbl="conFgAcc1" presStyleIdx="0" presStyleCnt="3">
        <dgm:presLayoutVars>
          <dgm:bulletEnabled val="1"/>
        </dgm:presLayoutVars>
      </dgm:prSet>
      <dgm:spPr/>
    </dgm:pt>
    <dgm:pt modelId="{A0801322-12FE-425A-9B75-FA45B12524A9}" type="pres">
      <dgm:prSet presAssocID="{3696C847-CC25-4D24-B4CC-B32D4E8C9F7D}" presName="spaceBetweenRectangles" presStyleCnt="0"/>
      <dgm:spPr/>
    </dgm:pt>
    <dgm:pt modelId="{C348B16D-49CE-40C0-8B70-B7A5DC8759BA}" type="pres">
      <dgm:prSet presAssocID="{F4F6E6DF-B233-486D-B388-692102E660CA}" presName="parentLin" presStyleCnt="0"/>
      <dgm:spPr/>
    </dgm:pt>
    <dgm:pt modelId="{6C92D799-ACD7-41AE-9BB5-FB8FC9B10C89}" type="pres">
      <dgm:prSet presAssocID="{F4F6E6DF-B233-486D-B388-692102E660CA}" presName="parentLeftMargin" presStyleLbl="node1" presStyleIdx="0" presStyleCnt="3"/>
      <dgm:spPr/>
    </dgm:pt>
    <dgm:pt modelId="{7AC93B2C-D418-4568-8EDD-8E4FB50B14DE}" type="pres">
      <dgm:prSet presAssocID="{F4F6E6DF-B233-486D-B388-692102E660CA}" presName="parentText" presStyleLbl="node1" presStyleIdx="1" presStyleCnt="3">
        <dgm:presLayoutVars>
          <dgm:chMax val="0"/>
          <dgm:bulletEnabled val="1"/>
        </dgm:presLayoutVars>
      </dgm:prSet>
      <dgm:spPr/>
    </dgm:pt>
    <dgm:pt modelId="{D565F0D3-0EB4-4A76-9E39-D307867F3B9B}" type="pres">
      <dgm:prSet presAssocID="{F4F6E6DF-B233-486D-B388-692102E660CA}" presName="negativeSpace" presStyleCnt="0"/>
      <dgm:spPr/>
    </dgm:pt>
    <dgm:pt modelId="{759120FA-782D-41AB-ACC4-F96720489D22}" type="pres">
      <dgm:prSet presAssocID="{F4F6E6DF-B233-486D-B388-692102E660CA}" presName="childText" presStyleLbl="conFgAcc1" presStyleIdx="1" presStyleCnt="3">
        <dgm:presLayoutVars>
          <dgm:bulletEnabled val="1"/>
        </dgm:presLayoutVars>
      </dgm:prSet>
      <dgm:spPr/>
    </dgm:pt>
    <dgm:pt modelId="{F7CA8536-E772-4257-9C24-97FF4F056AF6}" type="pres">
      <dgm:prSet presAssocID="{46CA2E57-85B4-4FC9-9187-1C79681B4C66}" presName="spaceBetweenRectangles" presStyleCnt="0"/>
      <dgm:spPr/>
    </dgm:pt>
    <dgm:pt modelId="{CBCD9B6F-5204-4964-918C-DC47C54975C5}" type="pres">
      <dgm:prSet presAssocID="{100AA1B5-62F5-4AD2-89CE-1D623904631E}" presName="parentLin" presStyleCnt="0"/>
      <dgm:spPr/>
    </dgm:pt>
    <dgm:pt modelId="{49A925F4-3260-4C9E-91E7-018CC39F07A2}" type="pres">
      <dgm:prSet presAssocID="{100AA1B5-62F5-4AD2-89CE-1D623904631E}" presName="parentLeftMargin" presStyleLbl="node1" presStyleIdx="1" presStyleCnt="3"/>
      <dgm:spPr/>
    </dgm:pt>
    <dgm:pt modelId="{45A94B33-C3D0-496E-B807-BD8270EE8C26}" type="pres">
      <dgm:prSet presAssocID="{100AA1B5-62F5-4AD2-89CE-1D623904631E}" presName="parentText" presStyleLbl="node1" presStyleIdx="2" presStyleCnt="3">
        <dgm:presLayoutVars>
          <dgm:chMax val="0"/>
          <dgm:bulletEnabled val="1"/>
        </dgm:presLayoutVars>
      </dgm:prSet>
      <dgm:spPr/>
    </dgm:pt>
    <dgm:pt modelId="{3FA35E15-F496-4BDE-8AEA-112DB965560C}" type="pres">
      <dgm:prSet presAssocID="{100AA1B5-62F5-4AD2-89CE-1D623904631E}" presName="negativeSpace" presStyleCnt="0"/>
      <dgm:spPr/>
    </dgm:pt>
    <dgm:pt modelId="{EAD556B3-2DA2-4BEF-B9A0-D15C208549E7}" type="pres">
      <dgm:prSet presAssocID="{100AA1B5-62F5-4AD2-89CE-1D623904631E}" presName="childText" presStyleLbl="conFgAcc1" presStyleIdx="2" presStyleCnt="3">
        <dgm:presLayoutVars>
          <dgm:bulletEnabled val="1"/>
        </dgm:presLayoutVars>
      </dgm:prSet>
      <dgm:spPr/>
    </dgm:pt>
  </dgm:ptLst>
  <dgm:cxnLst>
    <dgm:cxn modelId="{3D403625-73B9-4CED-BF08-C74EA6932B6B}" type="presOf" srcId="{5BE71E14-8777-425A-B129-686106F579D6}" destId="{8559D78B-DA87-4732-988D-676BD53E7DC7}" srcOrd="0" destOrd="0" presId="urn:microsoft.com/office/officeart/2005/8/layout/list1"/>
    <dgm:cxn modelId="{630AC126-CF90-4627-B5EA-D22D812AF289}" srcId="{5BE71E14-8777-425A-B129-686106F579D6}" destId="{100AA1B5-62F5-4AD2-89CE-1D623904631E}" srcOrd="2" destOrd="0" parTransId="{87B8679E-6278-4055-902E-D92AAF148120}" sibTransId="{C6D53711-700F-4C7D-8A88-DA070DAB0B66}"/>
    <dgm:cxn modelId="{12441129-4F09-4ACF-92E0-89BF7F0F1B99}" type="presOf" srcId="{100AA1B5-62F5-4AD2-89CE-1D623904631E}" destId="{45A94B33-C3D0-496E-B807-BD8270EE8C26}" srcOrd="1" destOrd="0" presId="urn:microsoft.com/office/officeart/2005/8/layout/list1"/>
    <dgm:cxn modelId="{D3F54D5B-C129-4C29-8ECB-6935E1B063CC}" type="presOf" srcId="{F4F6E6DF-B233-486D-B388-692102E660CA}" destId="{7AC93B2C-D418-4568-8EDD-8E4FB50B14DE}" srcOrd="1" destOrd="0" presId="urn:microsoft.com/office/officeart/2005/8/layout/list1"/>
    <dgm:cxn modelId="{BDB2A770-FE7E-46BD-9EAA-C7DB7C21AEBC}" type="presOf" srcId="{100AA1B5-62F5-4AD2-89CE-1D623904631E}" destId="{49A925F4-3260-4C9E-91E7-018CC39F07A2}" srcOrd="0" destOrd="0" presId="urn:microsoft.com/office/officeart/2005/8/layout/list1"/>
    <dgm:cxn modelId="{69298474-D58F-4272-BD59-D6C248E9DAE0}" type="presOf" srcId="{250C52EB-231F-4CED-9CDD-85F715BC035C}" destId="{55D0240E-BF99-429F-85AA-876F3FEC0365}" srcOrd="0" destOrd="0" presId="urn:microsoft.com/office/officeart/2005/8/layout/list1"/>
    <dgm:cxn modelId="{ACFE92EE-7F20-43CB-82F8-6180AE477C61}" srcId="{5BE71E14-8777-425A-B129-686106F579D6}" destId="{F4F6E6DF-B233-486D-B388-692102E660CA}" srcOrd="1" destOrd="0" parTransId="{4786855C-49DA-491B-82AE-34727A9BA21B}" sibTransId="{46CA2E57-85B4-4FC9-9187-1C79681B4C66}"/>
    <dgm:cxn modelId="{F0C1BDF4-CF30-45F2-9A42-385819154D0A}" type="presOf" srcId="{250C52EB-231F-4CED-9CDD-85F715BC035C}" destId="{78FAD17A-56AE-47C4-9AAC-388CC3A4264C}" srcOrd="1" destOrd="0" presId="urn:microsoft.com/office/officeart/2005/8/layout/list1"/>
    <dgm:cxn modelId="{B1AE7FFB-04E9-4877-BDA7-6643DF51F043}" type="presOf" srcId="{F4F6E6DF-B233-486D-B388-692102E660CA}" destId="{6C92D799-ACD7-41AE-9BB5-FB8FC9B10C89}" srcOrd="0" destOrd="0" presId="urn:microsoft.com/office/officeart/2005/8/layout/list1"/>
    <dgm:cxn modelId="{8050C1FC-9699-45D0-A090-B0E681C310F2}" srcId="{5BE71E14-8777-425A-B129-686106F579D6}" destId="{250C52EB-231F-4CED-9CDD-85F715BC035C}" srcOrd="0" destOrd="0" parTransId="{3E02B39D-E6FB-47D3-BB74-0C471881F9C2}" sibTransId="{3696C847-CC25-4D24-B4CC-B32D4E8C9F7D}"/>
    <dgm:cxn modelId="{BAB58086-F69D-4E6E-B203-2FD562259EAB}" type="presParOf" srcId="{8559D78B-DA87-4732-988D-676BD53E7DC7}" destId="{A0923B2C-1E8D-4949-8B42-1E8F6895F51D}" srcOrd="0" destOrd="0" presId="urn:microsoft.com/office/officeart/2005/8/layout/list1"/>
    <dgm:cxn modelId="{8DED2A09-54A8-4B8D-BC35-8A3374183393}" type="presParOf" srcId="{A0923B2C-1E8D-4949-8B42-1E8F6895F51D}" destId="{55D0240E-BF99-429F-85AA-876F3FEC0365}" srcOrd="0" destOrd="0" presId="urn:microsoft.com/office/officeart/2005/8/layout/list1"/>
    <dgm:cxn modelId="{2BE2AC2A-EFD5-4067-9303-1B301A9265F1}" type="presParOf" srcId="{A0923B2C-1E8D-4949-8B42-1E8F6895F51D}" destId="{78FAD17A-56AE-47C4-9AAC-388CC3A4264C}" srcOrd="1" destOrd="0" presId="urn:microsoft.com/office/officeart/2005/8/layout/list1"/>
    <dgm:cxn modelId="{7FC9E1C9-1FC3-4D45-9A49-28EE0D4B24DA}" type="presParOf" srcId="{8559D78B-DA87-4732-988D-676BD53E7DC7}" destId="{64C205AD-6886-4969-BD2A-49D5D64B8BD8}" srcOrd="1" destOrd="0" presId="urn:microsoft.com/office/officeart/2005/8/layout/list1"/>
    <dgm:cxn modelId="{FDBA03D9-FA3A-47AA-91AF-8837728DF8C0}" type="presParOf" srcId="{8559D78B-DA87-4732-988D-676BD53E7DC7}" destId="{1D797957-7237-48B4-928C-F7454340D1A9}" srcOrd="2" destOrd="0" presId="urn:microsoft.com/office/officeart/2005/8/layout/list1"/>
    <dgm:cxn modelId="{5DFF503B-2464-43CE-AE6E-AF912FC94FAE}" type="presParOf" srcId="{8559D78B-DA87-4732-988D-676BD53E7DC7}" destId="{A0801322-12FE-425A-9B75-FA45B12524A9}" srcOrd="3" destOrd="0" presId="urn:microsoft.com/office/officeart/2005/8/layout/list1"/>
    <dgm:cxn modelId="{67F79222-DD0B-44C8-92BD-5F80C7333F61}" type="presParOf" srcId="{8559D78B-DA87-4732-988D-676BD53E7DC7}" destId="{C348B16D-49CE-40C0-8B70-B7A5DC8759BA}" srcOrd="4" destOrd="0" presId="urn:microsoft.com/office/officeart/2005/8/layout/list1"/>
    <dgm:cxn modelId="{9209534B-8C26-49F8-972B-F5BBA24D32ED}" type="presParOf" srcId="{C348B16D-49CE-40C0-8B70-B7A5DC8759BA}" destId="{6C92D799-ACD7-41AE-9BB5-FB8FC9B10C89}" srcOrd="0" destOrd="0" presId="urn:microsoft.com/office/officeart/2005/8/layout/list1"/>
    <dgm:cxn modelId="{07284B48-A4B5-49FA-A86F-A6D96B2A1523}" type="presParOf" srcId="{C348B16D-49CE-40C0-8B70-B7A5DC8759BA}" destId="{7AC93B2C-D418-4568-8EDD-8E4FB50B14DE}" srcOrd="1" destOrd="0" presId="urn:microsoft.com/office/officeart/2005/8/layout/list1"/>
    <dgm:cxn modelId="{4CCA239B-F00F-4E6A-ADBD-F2E894100772}" type="presParOf" srcId="{8559D78B-DA87-4732-988D-676BD53E7DC7}" destId="{D565F0D3-0EB4-4A76-9E39-D307867F3B9B}" srcOrd="5" destOrd="0" presId="urn:microsoft.com/office/officeart/2005/8/layout/list1"/>
    <dgm:cxn modelId="{6FBD4A98-9975-46A5-91C7-B0B7A10F861E}" type="presParOf" srcId="{8559D78B-DA87-4732-988D-676BD53E7DC7}" destId="{759120FA-782D-41AB-ACC4-F96720489D22}" srcOrd="6" destOrd="0" presId="urn:microsoft.com/office/officeart/2005/8/layout/list1"/>
    <dgm:cxn modelId="{A7EFA62D-7E15-4932-A73B-134F684E7498}" type="presParOf" srcId="{8559D78B-DA87-4732-988D-676BD53E7DC7}" destId="{F7CA8536-E772-4257-9C24-97FF4F056AF6}" srcOrd="7" destOrd="0" presId="urn:microsoft.com/office/officeart/2005/8/layout/list1"/>
    <dgm:cxn modelId="{6D1A5098-EA81-4D97-93A0-6027E7A1DF07}" type="presParOf" srcId="{8559D78B-DA87-4732-988D-676BD53E7DC7}" destId="{CBCD9B6F-5204-4964-918C-DC47C54975C5}" srcOrd="8" destOrd="0" presId="urn:microsoft.com/office/officeart/2005/8/layout/list1"/>
    <dgm:cxn modelId="{8A8E9BF2-C42A-45D9-9174-7D994F956F63}" type="presParOf" srcId="{CBCD9B6F-5204-4964-918C-DC47C54975C5}" destId="{49A925F4-3260-4C9E-91E7-018CC39F07A2}" srcOrd="0" destOrd="0" presId="urn:microsoft.com/office/officeart/2005/8/layout/list1"/>
    <dgm:cxn modelId="{B9BE24D1-474B-4949-95FC-9F5352157F04}" type="presParOf" srcId="{CBCD9B6F-5204-4964-918C-DC47C54975C5}" destId="{45A94B33-C3D0-496E-B807-BD8270EE8C26}" srcOrd="1" destOrd="0" presId="urn:microsoft.com/office/officeart/2005/8/layout/list1"/>
    <dgm:cxn modelId="{B495C4A5-AD6B-4E74-B6F9-2285DDEF51C7}" type="presParOf" srcId="{8559D78B-DA87-4732-988D-676BD53E7DC7}" destId="{3FA35E15-F496-4BDE-8AEA-112DB965560C}" srcOrd="9" destOrd="0" presId="urn:microsoft.com/office/officeart/2005/8/layout/list1"/>
    <dgm:cxn modelId="{AB7DE2C9-4DDF-45C2-AFE9-F1D3600E3211}" type="presParOf" srcId="{8559D78B-DA87-4732-988D-676BD53E7DC7}" destId="{EAD556B3-2DA2-4BEF-B9A0-D15C208549E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A4E22-4BBD-4694-BB3A-D0854073433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636C38E-EB6C-41F4-8F95-B0300F6EA10B}">
      <dgm:prSet phldrT="[Text]"/>
      <dgm:spPr/>
      <dgm:t>
        <a:bodyPr/>
        <a:lstStyle/>
        <a:p>
          <a:r>
            <a:rPr lang="en-US" dirty="0"/>
            <a:t>Electronic</a:t>
          </a:r>
        </a:p>
      </dgm:t>
    </dgm:pt>
    <dgm:pt modelId="{A68B026E-CB61-41E6-8D80-0CBADED72531}" type="parTrans" cxnId="{BCA1BCEA-D737-4E61-9D20-91A8E0213803}">
      <dgm:prSet/>
      <dgm:spPr/>
      <dgm:t>
        <a:bodyPr/>
        <a:lstStyle/>
        <a:p>
          <a:endParaRPr lang="en-US"/>
        </a:p>
      </dgm:t>
    </dgm:pt>
    <dgm:pt modelId="{7DD685D6-55B1-4720-A260-1EE11CCC3958}" type="sibTrans" cxnId="{BCA1BCEA-D737-4E61-9D20-91A8E0213803}">
      <dgm:prSet/>
      <dgm:spPr/>
      <dgm:t>
        <a:bodyPr/>
        <a:lstStyle/>
        <a:p>
          <a:endParaRPr lang="en-US"/>
        </a:p>
      </dgm:t>
    </dgm:pt>
    <dgm:pt modelId="{7A238679-95D0-4FBD-B2E4-6B9ED1DB34A0}">
      <dgm:prSet phldrT="[Text]"/>
      <dgm:spPr/>
      <dgm:t>
        <a:bodyPr/>
        <a:lstStyle/>
        <a:p>
          <a:r>
            <a:rPr lang="en-US" dirty="0"/>
            <a:t>Saving student’s time.</a:t>
          </a:r>
        </a:p>
      </dgm:t>
    </dgm:pt>
    <dgm:pt modelId="{F9A00844-A476-44FB-A2A3-09AA60891628}" type="parTrans" cxnId="{D6D0BFDE-E8B0-4B7C-87F3-EF20ED905C9F}">
      <dgm:prSet/>
      <dgm:spPr/>
      <dgm:t>
        <a:bodyPr/>
        <a:lstStyle/>
        <a:p>
          <a:endParaRPr lang="en-US"/>
        </a:p>
      </dgm:t>
    </dgm:pt>
    <dgm:pt modelId="{DD054EDA-A2F8-4E36-A1E4-68B8C52B1D33}" type="sibTrans" cxnId="{D6D0BFDE-E8B0-4B7C-87F3-EF20ED905C9F}">
      <dgm:prSet/>
      <dgm:spPr/>
      <dgm:t>
        <a:bodyPr/>
        <a:lstStyle/>
        <a:p>
          <a:endParaRPr lang="en-US"/>
        </a:p>
      </dgm:t>
    </dgm:pt>
    <dgm:pt modelId="{31F55C95-0986-45C8-9945-BEB47586CC72}">
      <dgm:prSet phldrT="[Text]"/>
      <dgm:spPr/>
      <dgm:t>
        <a:bodyPr/>
        <a:lstStyle/>
        <a:p>
          <a:r>
            <a:rPr lang="en-US" dirty="0"/>
            <a:t>Online transactions.</a:t>
          </a:r>
        </a:p>
      </dgm:t>
    </dgm:pt>
    <dgm:pt modelId="{093A776F-6050-410D-860A-6F80CC2C8157}" type="parTrans" cxnId="{92768F62-C018-4535-BF7B-CA6FAC60775B}">
      <dgm:prSet/>
      <dgm:spPr/>
      <dgm:t>
        <a:bodyPr/>
        <a:lstStyle/>
        <a:p>
          <a:endParaRPr lang="en-US"/>
        </a:p>
      </dgm:t>
    </dgm:pt>
    <dgm:pt modelId="{9AF6B42A-A092-42D4-ACF6-9B95E695D4DD}" type="sibTrans" cxnId="{92768F62-C018-4535-BF7B-CA6FAC60775B}">
      <dgm:prSet/>
      <dgm:spPr/>
      <dgm:t>
        <a:bodyPr/>
        <a:lstStyle/>
        <a:p>
          <a:endParaRPr lang="en-US"/>
        </a:p>
      </dgm:t>
    </dgm:pt>
    <dgm:pt modelId="{F31F3E5D-E9D0-4CED-B237-AF4B9DFA3969}">
      <dgm:prSet phldrT="[Text]"/>
      <dgm:spPr/>
      <dgm:t>
        <a:bodyPr/>
        <a:lstStyle/>
        <a:p>
          <a:r>
            <a:rPr lang="en-US" dirty="0"/>
            <a:t>User friendly </a:t>
          </a:r>
        </a:p>
      </dgm:t>
    </dgm:pt>
    <dgm:pt modelId="{1DCF41AB-14FA-4521-B5F2-4465614EE17C}" type="parTrans" cxnId="{8E6D0381-4FAC-42AE-A427-1A8899928AAA}">
      <dgm:prSet/>
      <dgm:spPr/>
      <dgm:t>
        <a:bodyPr/>
        <a:lstStyle/>
        <a:p>
          <a:endParaRPr lang="en-US"/>
        </a:p>
      </dgm:t>
    </dgm:pt>
    <dgm:pt modelId="{11186C97-97C9-4B28-8F74-DCEFCBF03425}" type="sibTrans" cxnId="{8E6D0381-4FAC-42AE-A427-1A8899928AAA}">
      <dgm:prSet/>
      <dgm:spPr/>
      <dgm:t>
        <a:bodyPr/>
        <a:lstStyle/>
        <a:p>
          <a:endParaRPr lang="en-US"/>
        </a:p>
      </dgm:t>
    </dgm:pt>
    <dgm:pt modelId="{E2DD1FB9-28BB-4FEE-9D30-BA3416544E4D}">
      <dgm:prSet phldrT="[Text]"/>
      <dgm:spPr/>
      <dgm:t>
        <a:bodyPr/>
        <a:lstStyle/>
        <a:p>
          <a:r>
            <a:rPr lang="en-US" dirty="0"/>
            <a:t>Eco-friendly</a:t>
          </a:r>
        </a:p>
      </dgm:t>
    </dgm:pt>
    <dgm:pt modelId="{29EDB54A-0319-4B85-9789-ADA2147CB341}" type="parTrans" cxnId="{F9385B67-121D-4B4A-A690-9EAEDA979DB4}">
      <dgm:prSet/>
      <dgm:spPr/>
      <dgm:t>
        <a:bodyPr/>
        <a:lstStyle/>
        <a:p>
          <a:endParaRPr lang="en-US"/>
        </a:p>
      </dgm:t>
    </dgm:pt>
    <dgm:pt modelId="{13E6E179-C910-47BB-8338-722DB7F2F214}" type="sibTrans" cxnId="{F9385B67-121D-4B4A-A690-9EAEDA979DB4}">
      <dgm:prSet/>
      <dgm:spPr/>
      <dgm:t>
        <a:bodyPr/>
        <a:lstStyle/>
        <a:p>
          <a:endParaRPr lang="en-US"/>
        </a:p>
      </dgm:t>
    </dgm:pt>
    <dgm:pt modelId="{C91563EB-CFB4-4069-A4A0-3DDE7D2D361D}" type="pres">
      <dgm:prSet presAssocID="{4BBA4E22-4BBD-4694-BB3A-D08540734339}" presName="diagram" presStyleCnt="0">
        <dgm:presLayoutVars>
          <dgm:dir/>
          <dgm:resizeHandles val="exact"/>
        </dgm:presLayoutVars>
      </dgm:prSet>
      <dgm:spPr/>
    </dgm:pt>
    <dgm:pt modelId="{CF5C5874-1CD4-4D63-A16A-5B00B44F8E14}" type="pres">
      <dgm:prSet presAssocID="{F636C38E-EB6C-41F4-8F95-B0300F6EA10B}" presName="node" presStyleLbl="node1" presStyleIdx="0" presStyleCnt="5">
        <dgm:presLayoutVars>
          <dgm:bulletEnabled val="1"/>
        </dgm:presLayoutVars>
      </dgm:prSet>
      <dgm:spPr/>
    </dgm:pt>
    <dgm:pt modelId="{9942B43D-68BC-4DCC-AF59-213C25DDC408}" type="pres">
      <dgm:prSet presAssocID="{7DD685D6-55B1-4720-A260-1EE11CCC3958}" presName="sibTrans" presStyleCnt="0"/>
      <dgm:spPr/>
    </dgm:pt>
    <dgm:pt modelId="{4CDEF11F-BAE6-455A-9514-C09596C64C72}" type="pres">
      <dgm:prSet presAssocID="{7A238679-95D0-4FBD-B2E4-6B9ED1DB34A0}" presName="node" presStyleLbl="node1" presStyleIdx="1" presStyleCnt="5">
        <dgm:presLayoutVars>
          <dgm:bulletEnabled val="1"/>
        </dgm:presLayoutVars>
      </dgm:prSet>
      <dgm:spPr/>
    </dgm:pt>
    <dgm:pt modelId="{6E3B4D30-C670-4B1F-9E13-0DD99E7630DD}" type="pres">
      <dgm:prSet presAssocID="{DD054EDA-A2F8-4E36-A1E4-68B8C52B1D33}" presName="sibTrans" presStyleCnt="0"/>
      <dgm:spPr/>
    </dgm:pt>
    <dgm:pt modelId="{500F10D7-5673-4E56-B093-DF5C09A58639}" type="pres">
      <dgm:prSet presAssocID="{31F55C95-0986-45C8-9945-BEB47586CC72}" presName="node" presStyleLbl="node1" presStyleIdx="2" presStyleCnt="5">
        <dgm:presLayoutVars>
          <dgm:bulletEnabled val="1"/>
        </dgm:presLayoutVars>
      </dgm:prSet>
      <dgm:spPr/>
    </dgm:pt>
    <dgm:pt modelId="{8C75C57E-7261-4A2F-B9A6-8BF84BB98D95}" type="pres">
      <dgm:prSet presAssocID="{9AF6B42A-A092-42D4-ACF6-9B95E695D4DD}" presName="sibTrans" presStyleCnt="0"/>
      <dgm:spPr/>
    </dgm:pt>
    <dgm:pt modelId="{CF9D39E5-200E-419F-BC2D-809585C28F91}" type="pres">
      <dgm:prSet presAssocID="{F31F3E5D-E9D0-4CED-B237-AF4B9DFA3969}" presName="node" presStyleLbl="node1" presStyleIdx="3" presStyleCnt="5">
        <dgm:presLayoutVars>
          <dgm:bulletEnabled val="1"/>
        </dgm:presLayoutVars>
      </dgm:prSet>
      <dgm:spPr/>
    </dgm:pt>
    <dgm:pt modelId="{FD0A96DF-5364-4284-AE9C-B80730915761}" type="pres">
      <dgm:prSet presAssocID="{11186C97-97C9-4B28-8F74-DCEFCBF03425}" presName="sibTrans" presStyleCnt="0"/>
      <dgm:spPr/>
    </dgm:pt>
    <dgm:pt modelId="{38838420-B4A1-4005-98D8-AE578DD2D0BE}" type="pres">
      <dgm:prSet presAssocID="{E2DD1FB9-28BB-4FEE-9D30-BA3416544E4D}" presName="node" presStyleLbl="node1" presStyleIdx="4" presStyleCnt="5">
        <dgm:presLayoutVars>
          <dgm:bulletEnabled val="1"/>
        </dgm:presLayoutVars>
      </dgm:prSet>
      <dgm:spPr/>
    </dgm:pt>
  </dgm:ptLst>
  <dgm:cxnLst>
    <dgm:cxn modelId="{DCB46401-97EC-4340-A972-2C61F540A94B}" type="presOf" srcId="{4BBA4E22-4BBD-4694-BB3A-D08540734339}" destId="{C91563EB-CFB4-4069-A4A0-3DDE7D2D361D}" srcOrd="0" destOrd="0" presId="urn:microsoft.com/office/officeart/2005/8/layout/default"/>
    <dgm:cxn modelId="{2237F602-8704-48C2-B565-591C7D6030FA}" type="presOf" srcId="{F31F3E5D-E9D0-4CED-B237-AF4B9DFA3969}" destId="{CF9D39E5-200E-419F-BC2D-809585C28F91}" srcOrd="0" destOrd="0" presId="urn:microsoft.com/office/officeart/2005/8/layout/default"/>
    <dgm:cxn modelId="{34DA541A-5549-4AEF-8ED4-11A3AC4ADF47}" type="presOf" srcId="{E2DD1FB9-28BB-4FEE-9D30-BA3416544E4D}" destId="{38838420-B4A1-4005-98D8-AE578DD2D0BE}" srcOrd="0" destOrd="0" presId="urn:microsoft.com/office/officeart/2005/8/layout/default"/>
    <dgm:cxn modelId="{E5E11129-9958-4BF9-9B0F-FCB4EF7E006E}" type="presOf" srcId="{7A238679-95D0-4FBD-B2E4-6B9ED1DB34A0}" destId="{4CDEF11F-BAE6-455A-9514-C09596C64C72}" srcOrd="0" destOrd="0" presId="urn:microsoft.com/office/officeart/2005/8/layout/default"/>
    <dgm:cxn modelId="{6C38E02B-8478-47A9-8E36-5F3CFFD7515C}" type="presOf" srcId="{F636C38E-EB6C-41F4-8F95-B0300F6EA10B}" destId="{CF5C5874-1CD4-4D63-A16A-5B00B44F8E14}" srcOrd="0" destOrd="0" presId="urn:microsoft.com/office/officeart/2005/8/layout/default"/>
    <dgm:cxn modelId="{92768F62-C018-4535-BF7B-CA6FAC60775B}" srcId="{4BBA4E22-4BBD-4694-BB3A-D08540734339}" destId="{31F55C95-0986-45C8-9945-BEB47586CC72}" srcOrd="2" destOrd="0" parTransId="{093A776F-6050-410D-860A-6F80CC2C8157}" sibTransId="{9AF6B42A-A092-42D4-ACF6-9B95E695D4DD}"/>
    <dgm:cxn modelId="{F9385B67-121D-4B4A-A690-9EAEDA979DB4}" srcId="{4BBA4E22-4BBD-4694-BB3A-D08540734339}" destId="{E2DD1FB9-28BB-4FEE-9D30-BA3416544E4D}" srcOrd="4" destOrd="0" parTransId="{29EDB54A-0319-4B85-9789-ADA2147CB341}" sibTransId="{13E6E179-C910-47BB-8338-722DB7F2F214}"/>
    <dgm:cxn modelId="{8E6D0381-4FAC-42AE-A427-1A8899928AAA}" srcId="{4BBA4E22-4BBD-4694-BB3A-D08540734339}" destId="{F31F3E5D-E9D0-4CED-B237-AF4B9DFA3969}" srcOrd="3" destOrd="0" parTransId="{1DCF41AB-14FA-4521-B5F2-4465614EE17C}" sibTransId="{11186C97-97C9-4B28-8F74-DCEFCBF03425}"/>
    <dgm:cxn modelId="{4ACDB9D1-8CB7-47D4-B330-037ECD3AE39A}" type="presOf" srcId="{31F55C95-0986-45C8-9945-BEB47586CC72}" destId="{500F10D7-5673-4E56-B093-DF5C09A58639}" srcOrd="0" destOrd="0" presId="urn:microsoft.com/office/officeart/2005/8/layout/default"/>
    <dgm:cxn modelId="{D6D0BFDE-E8B0-4B7C-87F3-EF20ED905C9F}" srcId="{4BBA4E22-4BBD-4694-BB3A-D08540734339}" destId="{7A238679-95D0-4FBD-B2E4-6B9ED1DB34A0}" srcOrd="1" destOrd="0" parTransId="{F9A00844-A476-44FB-A2A3-09AA60891628}" sibTransId="{DD054EDA-A2F8-4E36-A1E4-68B8C52B1D33}"/>
    <dgm:cxn modelId="{BCA1BCEA-D737-4E61-9D20-91A8E0213803}" srcId="{4BBA4E22-4BBD-4694-BB3A-D08540734339}" destId="{F636C38E-EB6C-41F4-8F95-B0300F6EA10B}" srcOrd="0" destOrd="0" parTransId="{A68B026E-CB61-41E6-8D80-0CBADED72531}" sibTransId="{7DD685D6-55B1-4720-A260-1EE11CCC3958}"/>
    <dgm:cxn modelId="{6D140251-5F93-4953-B2CC-DABF4A52103C}" type="presParOf" srcId="{C91563EB-CFB4-4069-A4A0-3DDE7D2D361D}" destId="{CF5C5874-1CD4-4D63-A16A-5B00B44F8E14}" srcOrd="0" destOrd="0" presId="urn:microsoft.com/office/officeart/2005/8/layout/default"/>
    <dgm:cxn modelId="{ACE5EB4E-978B-4180-8125-DF8FFF4A724C}" type="presParOf" srcId="{C91563EB-CFB4-4069-A4A0-3DDE7D2D361D}" destId="{9942B43D-68BC-4DCC-AF59-213C25DDC408}" srcOrd="1" destOrd="0" presId="urn:microsoft.com/office/officeart/2005/8/layout/default"/>
    <dgm:cxn modelId="{94E3B57C-7F18-4A6C-9D30-E7858623ECB6}" type="presParOf" srcId="{C91563EB-CFB4-4069-A4A0-3DDE7D2D361D}" destId="{4CDEF11F-BAE6-455A-9514-C09596C64C72}" srcOrd="2" destOrd="0" presId="urn:microsoft.com/office/officeart/2005/8/layout/default"/>
    <dgm:cxn modelId="{77D52E53-8B42-4289-8E65-CD15FE39B411}" type="presParOf" srcId="{C91563EB-CFB4-4069-A4A0-3DDE7D2D361D}" destId="{6E3B4D30-C670-4B1F-9E13-0DD99E7630DD}" srcOrd="3" destOrd="0" presId="urn:microsoft.com/office/officeart/2005/8/layout/default"/>
    <dgm:cxn modelId="{ECE56C56-92AF-4587-9BBC-7419FD452D64}" type="presParOf" srcId="{C91563EB-CFB4-4069-A4A0-3DDE7D2D361D}" destId="{500F10D7-5673-4E56-B093-DF5C09A58639}" srcOrd="4" destOrd="0" presId="urn:microsoft.com/office/officeart/2005/8/layout/default"/>
    <dgm:cxn modelId="{AC6762E9-A731-4F9A-8109-6630E699D1CF}" type="presParOf" srcId="{C91563EB-CFB4-4069-A4A0-3DDE7D2D361D}" destId="{8C75C57E-7261-4A2F-B9A6-8BF84BB98D95}" srcOrd="5" destOrd="0" presId="urn:microsoft.com/office/officeart/2005/8/layout/default"/>
    <dgm:cxn modelId="{BECD4D45-EBAB-4705-A18F-3F950CF8D5D1}" type="presParOf" srcId="{C91563EB-CFB4-4069-A4A0-3DDE7D2D361D}" destId="{CF9D39E5-200E-419F-BC2D-809585C28F91}" srcOrd="6" destOrd="0" presId="urn:microsoft.com/office/officeart/2005/8/layout/default"/>
    <dgm:cxn modelId="{E0331468-F390-484D-86A6-34B741E1EFA7}" type="presParOf" srcId="{C91563EB-CFB4-4069-A4A0-3DDE7D2D361D}" destId="{FD0A96DF-5364-4284-AE9C-B80730915761}" srcOrd="7" destOrd="0" presId="urn:microsoft.com/office/officeart/2005/8/layout/default"/>
    <dgm:cxn modelId="{C83AA456-AB2B-47D3-9860-BB1C1D7EB7CA}" type="presParOf" srcId="{C91563EB-CFB4-4069-A4A0-3DDE7D2D361D}" destId="{38838420-B4A1-4005-98D8-AE578DD2D0B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97957-7237-48B4-928C-F7454340D1A9}">
      <dsp:nvSpPr>
        <dsp:cNvPr id="0" name=""/>
        <dsp:cNvSpPr/>
      </dsp:nvSpPr>
      <dsp:spPr>
        <a:xfrm>
          <a:off x="0" y="836029"/>
          <a:ext cx="10179050" cy="4788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FAD17A-56AE-47C4-9AAC-388CC3A4264C}">
      <dsp:nvSpPr>
        <dsp:cNvPr id="0" name=""/>
        <dsp:cNvSpPr/>
      </dsp:nvSpPr>
      <dsp:spPr>
        <a:xfrm>
          <a:off x="508952" y="555589"/>
          <a:ext cx="7125335" cy="5608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321" tIns="0" rIns="269321" bIns="0" numCol="1" spcCol="1270" anchor="ctr" anchorCtr="0">
          <a:noAutofit/>
        </a:bodyPr>
        <a:lstStyle/>
        <a:p>
          <a:pPr marL="0" lvl="0" indent="0" algn="l" defTabSz="844550">
            <a:lnSpc>
              <a:spcPct val="90000"/>
            </a:lnSpc>
            <a:spcBef>
              <a:spcPct val="0"/>
            </a:spcBef>
            <a:spcAft>
              <a:spcPct val="35000"/>
            </a:spcAft>
            <a:buNone/>
          </a:pPr>
          <a:r>
            <a:rPr lang="en-US" sz="1900" kern="1200" dirty="0"/>
            <a:t>Yes, it’s cheaper. normally to make pass we have to give bribe to the concerned person</a:t>
          </a:r>
        </a:p>
      </dsp:txBody>
      <dsp:txXfrm>
        <a:off x="536332" y="582969"/>
        <a:ext cx="7070575" cy="506120"/>
      </dsp:txXfrm>
    </dsp:sp>
    <dsp:sp modelId="{759120FA-782D-41AB-ACC4-F96720489D22}">
      <dsp:nvSpPr>
        <dsp:cNvPr id="0" name=""/>
        <dsp:cNvSpPr/>
      </dsp:nvSpPr>
      <dsp:spPr>
        <a:xfrm>
          <a:off x="0" y="1697870"/>
          <a:ext cx="10179050" cy="4788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C93B2C-D418-4568-8EDD-8E4FB50B14DE}">
      <dsp:nvSpPr>
        <dsp:cNvPr id="0" name=""/>
        <dsp:cNvSpPr/>
      </dsp:nvSpPr>
      <dsp:spPr>
        <a:xfrm>
          <a:off x="508952" y="1417429"/>
          <a:ext cx="7125335" cy="5608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321" tIns="0" rIns="269321" bIns="0" numCol="1" spcCol="1270" anchor="ctr" anchorCtr="0">
          <a:noAutofit/>
        </a:bodyPr>
        <a:lstStyle/>
        <a:p>
          <a:pPr marL="0" lvl="0" indent="0" algn="l" defTabSz="844550">
            <a:lnSpc>
              <a:spcPct val="90000"/>
            </a:lnSpc>
            <a:spcBef>
              <a:spcPct val="0"/>
            </a:spcBef>
            <a:spcAft>
              <a:spcPct val="35000"/>
            </a:spcAft>
            <a:buNone/>
          </a:pPr>
          <a:r>
            <a:rPr lang="en-US" sz="1900" kern="1200" dirty="0"/>
            <a:t>Rs.10 then Rs.1000 is the extra income of that officer which is even counted as black money </a:t>
          </a:r>
        </a:p>
      </dsp:txBody>
      <dsp:txXfrm>
        <a:off x="536332" y="1444809"/>
        <a:ext cx="7070575" cy="506120"/>
      </dsp:txXfrm>
    </dsp:sp>
    <dsp:sp modelId="{EAD556B3-2DA2-4BEF-B9A0-D15C208549E7}">
      <dsp:nvSpPr>
        <dsp:cNvPr id="0" name=""/>
        <dsp:cNvSpPr/>
      </dsp:nvSpPr>
      <dsp:spPr>
        <a:xfrm>
          <a:off x="0" y="2559710"/>
          <a:ext cx="10179050" cy="4788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A94B33-C3D0-496E-B807-BD8270EE8C26}">
      <dsp:nvSpPr>
        <dsp:cNvPr id="0" name=""/>
        <dsp:cNvSpPr/>
      </dsp:nvSpPr>
      <dsp:spPr>
        <a:xfrm>
          <a:off x="508952" y="2279270"/>
          <a:ext cx="7125335" cy="5608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321" tIns="0" rIns="269321" bIns="0" numCol="1" spcCol="1270" anchor="ctr" anchorCtr="0">
          <a:noAutofit/>
        </a:bodyPr>
        <a:lstStyle/>
        <a:p>
          <a:pPr marL="0" lvl="0" indent="0" algn="l" defTabSz="844550">
            <a:lnSpc>
              <a:spcPct val="90000"/>
            </a:lnSpc>
            <a:spcBef>
              <a:spcPct val="0"/>
            </a:spcBef>
            <a:spcAft>
              <a:spcPct val="35000"/>
            </a:spcAft>
            <a:buNone/>
          </a:pPr>
          <a:r>
            <a:rPr lang="en-US" sz="1900" kern="1200" dirty="0"/>
            <a:t>Deploying an online system would help in transpiercing the procedure and the transfer of money from one end to the other</a:t>
          </a:r>
        </a:p>
      </dsp:txBody>
      <dsp:txXfrm>
        <a:off x="536332" y="2306650"/>
        <a:ext cx="7070575"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C5874-1CD4-4D63-A16A-5B00B44F8E14}">
      <dsp:nvSpPr>
        <dsp:cNvPr id="0" name=""/>
        <dsp:cNvSpPr/>
      </dsp:nvSpPr>
      <dsp:spPr>
        <a:xfrm>
          <a:off x="668000" y="805"/>
          <a:ext cx="2763453" cy="165807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Electronic</a:t>
          </a:r>
        </a:p>
      </dsp:txBody>
      <dsp:txXfrm>
        <a:off x="668000" y="805"/>
        <a:ext cx="2763453" cy="1658071"/>
      </dsp:txXfrm>
    </dsp:sp>
    <dsp:sp modelId="{4CDEF11F-BAE6-455A-9514-C09596C64C72}">
      <dsp:nvSpPr>
        <dsp:cNvPr id="0" name=""/>
        <dsp:cNvSpPr/>
      </dsp:nvSpPr>
      <dsp:spPr>
        <a:xfrm>
          <a:off x="3707798" y="805"/>
          <a:ext cx="2763453" cy="165807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Saving student’s time.</a:t>
          </a:r>
        </a:p>
      </dsp:txBody>
      <dsp:txXfrm>
        <a:off x="3707798" y="805"/>
        <a:ext cx="2763453" cy="1658071"/>
      </dsp:txXfrm>
    </dsp:sp>
    <dsp:sp modelId="{500F10D7-5673-4E56-B093-DF5C09A58639}">
      <dsp:nvSpPr>
        <dsp:cNvPr id="0" name=""/>
        <dsp:cNvSpPr/>
      </dsp:nvSpPr>
      <dsp:spPr>
        <a:xfrm>
          <a:off x="6747596" y="805"/>
          <a:ext cx="2763453" cy="165807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Online transactions.</a:t>
          </a:r>
        </a:p>
      </dsp:txBody>
      <dsp:txXfrm>
        <a:off x="6747596" y="805"/>
        <a:ext cx="2763453" cy="1658071"/>
      </dsp:txXfrm>
    </dsp:sp>
    <dsp:sp modelId="{CF9D39E5-200E-419F-BC2D-809585C28F91}">
      <dsp:nvSpPr>
        <dsp:cNvPr id="0" name=""/>
        <dsp:cNvSpPr/>
      </dsp:nvSpPr>
      <dsp:spPr>
        <a:xfrm>
          <a:off x="2187899" y="1935222"/>
          <a:ext cx="2763453" cy="165807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User friendly </a:t>
          </a:r>
        </a:p>
      </dsp:txBody>
      <dsp:txXfrm>
        <a:off x="2187899" y="1935222"/>
        <a:ext cx="2763453" cy="1658071"/>
      </dsp:txXfrm>
    </dsp:sp>
    <dsp:sp modelId="{38838420-B4A1-4005-98D8-AE578DD2D0BE}">
      <dsp:nvSpPr>
        <dsp:cNvPr id="0" name=""/>
        <dsp:cNvSpPr/>
      </dsp:nvSpPr>
      <dsp:spPr>
        <a:xfrm>
          <a:off x="5227697" y="1935222"/>
          <a:ext cx="2763453" cy="165807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Eco-friendly</a:t>
          </a:r>
        </a:p>
      </dsp:txBody>
      <dsp:txXfrm>
        <a:off x="5227697" y="1935222"/>
        <a:ext cx="2763453" cy="165807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10/6/2018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10/6/2018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10/6/2018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10/6/2018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10/6/2018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E28B-0753-4B7A-95FC-5423405AAB5C}"/>
              </a:ext>
            </a:extLst>
          </p:cNvPr>
          <p:cNvSpPr>
            <a:spLocks noGrp="1"/>
          </p:cNvSpPr>
          <p:nvPr>
            <p:ph type="ctrTitle"/>
          </p:nvPr>
        </p:nvSpPr>
        <p:spPr/>
        <p:txBody>
          <a:bodyPr/>
          <a:lstStyle/>
          <a:p>
            <a:r>
              <a:rPr lang="en-US" dirty="0"/>
              <a:t>Online bus pass generator</a:t>
            </a:r>
          </a:p>
        </p:txBody>
      </p:sp>
      <p:sp>
        <p:nvSpPr>
          <p:cNvPr id="3" name="Subtitle 2">
            <a:extLst>
              <a:ext uri="{FF2B5EF4-FFF2-40B4-BE49-F238E27FC236}">
                <a16:creationId xmlns:a16="http://schemas.microsoft.com/office/drawing/2014/main" id="{7DFC95A5-B356-4DF1-A70A-F3824B03376D}"/>
              </a:ext>
            </a:extLst>
          </p:cNvPr>
          <p:cNvSpPr>
            <a:spLocks noGrp="1"/>
          </p:cNvSpPr>
          <p:nvPr>
            <p:ph type="subTitle" idx="1"/>
          </p:nvPr>
        </p:nvSpPr>
        <p:spPr/>
        <p:txBody>
          <a:bodyPr/>
          <a:lstStyle/>
          <a:p>
            <a:r>
              <a:rPr lang="en-US" dirty="0"/>
              <a:t>Make as you go!!</a:t>
            </a:r>
          </a:p>
        </p:txBody>
      </p:sp>
    </p:spTree>
    <p:extLst>
      <p:ext uri="{BB962C8B-B14F-4D97-AF65-F5344CB8AC3E}">
        <p14:creationId xmlns:p14="http://schemas.microsoft.com/office/powerpoint/2010/main" val="23903610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4D8CD0F0-4AEC-4DD5-8933-3449D4AE3BC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7745" r="1774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3E7410-809B-4277-AFF9-F598CBC34F49}"/>
              </a:ext>
            </a:extLst>
          </p:cNvPr>
          <p:cNvSpPr>
            <a:spLocks noGrp="1"/>
          </p:cNvSpPr>
          <p:nvPr>
            <p:ph type="title"/>
          </p:nvPr>
        </p:nvSpPr>
        <p:spPr/>
        <p:txBody>
          <a:bodyPr/>
          <a:lstStyle/>
          <a:p>
            <a:r>
              <a:rPr lang="en-US" dirty="0"/>
              <a:t>What make this idea a realistic word?	</a:t>
            </a:r>
          </a:p>
        </p:txBody>
      </p:sp>
      <p:sp>
        <p:nvSpPr>
          <p:cNvPr id="4" name="Text Placeholder 3">
            <a:extLst>
              <a:ext uri="{FF2B5EF4-FFF2-40B4-BE49-F238E27FC236}">
                <a16:creationId xmlns:a16="http://schemas.microsoft.com/office/drawing/2014/main" id="{72F70926-8084-4CEF-BD9C-80C059888A74}"/>
              </a:ext>
            </a:extLst>
          </p:cNvPr>
          <p:cNvSpPr>
            <a:spLocks noGrp="1"/>
          </p:cNvSpPr>
          <p:nvPr>
            <p:ph type="body" sz="half" idx="2"/>
          </p:nvPr>
        </p:nvSpPr>
        <p:spPr/>
        <p:txBody>
          <a:bodyPr/>
          <a:lstStyle/>
          <a:p>
            <a:r>
              <a:rPr lang="en-US" dirty="0"/>
              <a:t>The biggest problem is this, the long queues of students .</a:t>
            </a:r>
          </a:p>
          <a:p>
            <a:endParaRPr lang="en-US" dirty="0"/>
          </a:p>
          <a:p>
            <a:r>
              <a:rPr lang="en-US" dirty="0"/>
              <a:t>They are here just to make or renew there existing passes by missing there lectures and wasting there precious time.</a:t>
            </a:r>
          </a:p>
        </p:txBody>
      </p:sp>
    </p:spTree>
    <p:extLst>
      <p:ext uri="{BB962C8B-B14F-4D97-AF65-F5344CB8AC3E}">
        <p14:creationId xmlns:p14="http://schemas.microsoft.com/office/powerpoint/2010/main" val="11794620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1026"/>
                                        </p:tgtEl>
                                        <p:attrNameLst>
                                          <p:attrName>style.visibility</p:attrName>
                                        </p:attrNameLst>
                                      </p:cBhvr>
                                      <p:to>
                                        <p:strVal val="visible"/>
                                      </p:to>
                                    </p:set>
                                    <p:anim calcmode="lin" valueType="num">
                                      <p:cBhvr additive="base">
                                        <p:cTn id="24" dur="500" fill="hold"/>
                                        <p:tgtEl>
                                          <p:spTgt spid="1026"/>
                                        </p:tgtEl>
                                        <p:attrNameLst>
                                          <p:attrName>ppt_x</p:attrName>
                                        </p:attrNameLst>
                                      </p:cBhvr>
                                      <p:tavLst>
                                        <p:tav tm="0">
                                          <p:val>
                                            <p:strVal val="#ppt_x"/>
                                          </p:val>
                                        </p:tav>
                                        <p:tav tm="100000">
                                          <p:val>
                                            <p:strVal val="#ppt_x"/>
                                          </p:val>
                                        </p:tav>
                                      </p:tavLst>
                                    </p:anim>
                                    <p:anim calcmode="lin" valueType="num">
                                      <p:cBhvr additive="base">
                                        <p:cTn id="25" dur="500" fill="hold"/>
                                        <p:tgtEl>
                                          <p:spTgt spid="102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6" presetClass="entr" presetSubtype="16" fill="hold" grpId="0" nodeType="after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circle(in)">
                                      <p:cBhvr>
                                        <p:cTn id="29" dur="2000"/>
                                        <p:tgtEl>
                                          <p:spTgt spid="4">
                                            <p:txEl>
                                              <p:pRg st="0" end="0"/>
                                            </p:txEl>
                                          </p:spTgt>
                                        </p:tgtEl>
                                      </p:cBhvr>
                                    </p:animEffect>
                                  </p:childTnLst>
                                </p:cTn>
                              </p:par>
                            </p:childTnLst>
                          </p:cTn>
                        </p:par>
                        <p:par>
                          <p:cTn id="30" fill="hold">
                            <p:stCondLst>
                              <p:cond delay="3500"/>
                            </p:stCondLst>
                            <p:childTnLst>
                              <p:par>
                                <p:cTn id="31" presetID="6" presetClass="entr" presetSubtype="16" fill="hold" grpId="0" nodeType="after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circle(in)">
                                      <p:cBhvr>
                                        <p:cTn id="33"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99002C-C5C0-40B1-B8F2-C3AE131FE5EC}"/>
              </a:ext>
            </a:extLst>
          </p:cNvPr>
          <p:cNvSpPr>
            <a:spLocks noGrp="1"/>
          </p:cNvSpPr>
          <p:nvPr>
            <p:ph type="title"/>
          </p:nvPr>
        </p:nvSpPr>
        <p:spPr/>
        <p:txBody>
          <a:bodyPr/>
          <a:lstStyle/>
          <a:p>
            <a:r>
              <a:rPr lang="en-US" dirty="0"/>
              <a:t>Key points!!</a:t>
            </a:r>
          </a:p>
        </p:txBody>
      </p:sp>
      <p:sp>
        <p:nvSpPr>
          <p:cNvPr id="8" name="Content Placeholder 7">
            <a:extLst>
              <a:ext uri="{FF2B5EF4-FFF2-40B4-BE49-F238E27FC236}">
                <a16:creationId xmlns:a16="http://schemas.microsoft.com/office/drawing/2014/main" id="{B0F0C2A8-0033-45CF-B2A6-B3B477FF0E34}"/>
              </a:ext>
            </a:extLst>
          </p:cNvPr>
          <p:cNvSpPr>
            <a:spLocks noGrp="1"/>
          </p:cNvSpPr>
          <p:nvPr>
            <p:ph idx="1"/>
          </p:nvPr>
        </p:nvSpPr>
        <p:spPr>
          <a:xfrm>
            <a:off x="913677" y="1621309"/>
            <a:ext cx="6158418" cy="4985124"/>
          </a:xfrm>
        </p:spPr>
        <p:txBody>
          <a:bodyPr>
            <a:normAutofit fontScale="55000" lnSpcReduction="20000"/>
          </a:bodyPr>
          <a:lstStyle/>
          <a:p>
            <a:r>
              <a:rPr lang="en-US" dirty="0"/>
              <a:t>To create a hassle free procedure for the student electronically when the students demand the bus pass the online portal would facilitate all the people involved in this contrast to have a brake and utilize there energies in the useful way without making an extra effort of missing there syllabus and standing in long lines no matter the whether conditions or the students mental or physical conditions .with doing all this process online, the students will not miss their classes and also the bus cooperation officials will not have to write all the details of the students on the bus pass and even on there personal registers just to maintain there their records . this technique also have a future scope, This technology can later be expanded to generate the bus pass for normal person (who are not students), even other bus cooperation of India can take advantage of this system and as this system prevents wastage of paper, further  it can be expended to generate a online railway pass for students as well as for normal people, it puts a step forward towards a corruption free India.</a:t>
            </a:r>
          </a:p>
          <a:p>
            <a:endParaRPr lang="en-US" dirty="0"/>
          </a:p>
        </p:txBody>
      </p:sp>
      <p:sp>
        <p:nvSpPr>
          <p:cNvPr id="9" name="Text Placeholder 8">
            <a:extLst>
              <a:ext uri="{FF2B5EF4-FFF2-40B4-BE49-F238E27FC236}">
                <a16:creationId xmlns:a16="http://schemas.microsoft.com/office/drawing/2014/main" id="{10019A94-2CF6-4075-980B-257790DC40A8}"/>
              </a:ext>
            </a:extLst>
          </p:cNvPr>
          <p:cNvSpPr>
            <a:spLocks noGrp="1"/>
          </p:cNvSpPr>
          <p:nvPr>
            <p:ph type="body" sz="half" idx="2"/>
          </p:nvPr>
        </p:nvSpPr>
        <p:spPr>
          <a:xfrm>
            <a:off x="8337884" y="1741337"/>
            <a:ext cx="3092115" cy="4164164"/>
          </a:xfrm>
        </p:spPr>
        <p:txBody>
          <a:bodyPr/>
          <a:lstStyle/>
          <a:p>
            <a:pPr marL="342900" indent="-342900">
              <a:buAutoNum type="arabicParenR"/>
            </a:pPr>
            <a:r>
              <a:rPr lang="en-US" b="1" dirty="0"/>
              <a:t>Time savor.</a:t>
            </a:r>
          </a:p>
          <a:p>
            <a:pPr marL="342900" indent="-342900">
              <a:buAutoNum type="arabicParenR"/>
            </a:pPr>
            <a:r>
              <a:rPr lang="en-US" b="1" dirty="0"/>
              <a:t>Online transactions make it user friendly.</a:t>
            </a:r>
          </a:p>
          <a:p>
            <a:pPr marL="342900" indent="-342900">
              <a:buAutoNum type="arabicParenR"/>
            </a:pPr>
            <a:r>
              <a:rPr lang="en-US" b="1" dirty="0"/>
              <a:t>Eco-friendly system.</a:t>
            </a:r>
          </a:p>
          <a:p>
            <a:pPr marL="342900" indent="-342900">
              <a:buAutoNum type="arabicParenR"/>
            </a:pPr>
            <a:r>
              <a:rPr lang="en-US" b="1" dirty="0"/>
              <a:t>Less burden on administration and co-operation officials</a:t>
            </a:r>
          </a:p>
          <a:p>
            <a:pPr marL="342900" indent="-342900">
              <a:buAutoNum type="arabicParenR"/>
            </a:pPr>
            <a:r>
              <a:rPr lang="en-US" b="1" dirty="0"/>
              <a:t>Has future scopes!!</a:t>
            </a:r>
          </a:p>
          <a:p>
            <a:pPr marL="342900" indent="-342900">
              <a:buAutoNum type="arabicParenR"/>
            </a:pPr>
            <a:endParaRPr lang="en-US" dirty="0"/>
          </a:p>
        </p:txBody>
      </p:sp>
      <p:sp>
        <p:nvSpPr>
          <p:cNvPr id="10" name="Rectangle 9">
            <a:extLst>
              <a:ext uri="{FF2B5EF4-FFF2-40B4-BE49-F238E27FC236}">
                <a16:creationId xmlns:a16="http://schemas.microsoft.com/office/drawing/2014/main" id="{614D08F3-7CA4-4ACD-B2D9-125AB8CDF24F}"/>
              </a:ext>
            </a:extLst>
          </p:cNvPr>
          <p:cNvSpPr/>
          <p:nvPr/>
        </p:nvSpPr>
        <p:spPr>
          <a:xfrm>
            <a:off x="913677" y="461878"/>
            <a:ext cx="568905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it is actually??</a:t>
            </a:r>
          </a:p>
        </p:txBody>
      </p:sp>
    </p:spTree>
    <p:extLst>
      <p:ext uri="{BB962C8B-B14F-4D97-AF65-F5344CB8AC3E}">
        <p14:creationId xmlns:p14="http://schemas.microsoft.com/office/powerpoint/2010/main" val="89523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p:cTn id="11"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8">
                                            <p:txEl>
                                              <p:pRg st="0" end="0"/>
                                            </p:txEl>
                                          </p:spTgt>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par>
                          <p:cTn id="19" fill="hold">
                            <p:stCondLst>
                              <p:cond delay="2000"/>
                            </p:stCondLst>
                            <p:childTnLst>
                              <p:par>
                                <p:cTn id="20" presetID="31" presetClass="entr" presetSubtype="0" fill="hold" grpId="0" nodeType="after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 calcmode="lin" valueType="num">
                                      <p:cBhvr>
                                        <p:cTn id="22"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9">
                                            <p:txEl>
                                              <p:pRg st="0" end="0"/>
                                            </p:txEl>
                                          </p:spTgt>
                                        </p:tgtEl>
                                      </p:cBhvr>
                                    </p:animEffect>
                                  </p:childTnLst>
                                </p:cTn>
                              </p:par>
                            </p:childTnLst>
                          </p:cTn>
                        </p:par>
                        <p:par>
                          <p:cTn id="26" fill="hold">
                            <p:stCondLst>
                              <p:cond delay="3000"/>
                            </p:stCondLst>
                            <p:childTnLst>
                              <p:par>
                                <p:cTn id="27" presetID="31" presetClass="entr" presetSubtype="0" fill="hold" grpId="0" nodeType="after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 calcmode="lin" valueType="num">
                                      <p:cBhvr>
                                        <p:cTn id="29" dur="1000" fill="hold"/>
                                        <p:tgtEl>
                                          <p:spTgt spid="9">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9">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9">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9">
                                            <p:txEl>
                                              <p:pRg st="1" end="1"/>
                                            </p:txEl>
                                          </p:spTgt>
                                        </p:tgtEl>
                                      </p:cBhvr>
                                    </p:animEffect>
                                  </p:childTnLst>
                                </p:cTn>
                              </p:par>
                            </p:childTnLst>
                          </p:cTn>
                        </p:par>
                        <p:par>
                          <p:cTn id="33" fill="hold">
                            <p:stCondLst>
                              <p:cond delay="4000"/>
                            </p:stCondLst>
                            <p:childTnLst>
                              <p:par>
                                <p:cTn id="34" presetID="31" presetClass="entr" presetSubtype="0" fill="hold" grpId="0" nodeType="after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 calcmode="lin" valueType="num">
                                      <p:cBhvr>
                                        <p:cTn id="36" dur="1000" fill="hold"/>
                                        <p:tgtEl>
                                          <p:spTgt spid="9">
                                            <p:txEl>
                                              <p:pRg st="2" end="2"/>
                                            </p:txEl>
                                          </p:spTgt>
                                        </p:tgtEl>
                                        <p:attrNameLst>
                                          <p:attrName>ppt_w</p:attrName>
                                        </p:attrNameLst>
                                      </p:cBhvr>
                                      <p:tavLst>
                                        <p:tav tm="0">
                                          <p:val>
                                            <p:fltVal val="0"/>
                                          </p:val>
                                        </p:tav>
                                        <p:tav tm="100000">
                                          <p:val>
                                            <p:strVal val="#ppt_w"/>
                                          </p:val>
                                        </p:tav>
                                      </p:tavLst>
                                    </p:anim>
                                    <p:anim calcmode="lin" valueType="num">
                                      <p:cBhvr>
                                        <p:cTn id="37" dur="1000" fill="hold"/>
                                        <p:tgtEl>
                                          <p:spTgt spid="9">
                                            <p:txEl>
                                              <p:pRg st="2" end="2"/>
                                            </p:txEl>
                                          </p:spTgt>
                                        </p:tgtEl>
                                        <p:attrNameLst>
                                          <p:attrName>ppt_h</p:attrName>
                                        </p:attrNameLst>
                                      </p:cBhvr>
                                      <p:tavLst>
                                        <p:tav tm="0">
                                          <p:val>
                                            <p:fltVal val="0"/>
                                          </p:val>
                                        </p:tav>
                                        <p:tav tm="100000">
                                          <p:val>
                                            <p:strVal val="#ppt_h"/>
                                          </p:val>
                                        </p:tav>
                                      </p:tavLst>
                                    </p:anim>
                                    <p:anim calcmode="lin" valueType="num">
                                      <p:cBhvr>
                                        <p:cTn id="38" dur="1000" fill="hold"/>
                                        <p:tgtEl>
                                          <p:spTgt spid="9">
                                            <p:txEl>
                                              <p:pRg st="2" end="2"/>
                                            </p:txEl>
                                          </p:spTgt>
                                        </p:tgtEl>
                                        <p:attrNameLst>
                                          <p:attrName>style.rotation</p:attrName>
                                        </p:attrNameLst>
                                      </p:cBhvr>
                                      <p:tavLst>
                                        <p:tav tm="0">
                                          <p:val>
                                            <p:fltVal val="90"/>
                                          </p:val>
                                        </p:tav>
                                        <p:tav tm="100000">
                                          <p:val>
                                            <p:fltVal val="0"/>
                                          </p:val>
                                        </p:tav>
                                      </p:tavLst>
                                    </p:anim>
                                    <p:animEffect transition="in" filter="fade">
                                      <p:cBhvr>
                                        <p:cTn id="39" dur="1000"/>
                                        <p:tgtEl>
                                          <p:spTgt spid="9">
                                            <p:txEl>
                                              <p:pRg st="2" end="2"/>
                                            </p:txEl>
                                          </p:spTgt>
                                        </p:tgtEl>
                                      </p:cBhvr>
                                    </p:animEffect>
                                  </p:childTnLst>
                                </p:cTn>
                              </p:par>
                            </p:childTnLst>
                          </p:cTn>
                        </p:par>
                        <p:par>
                          <p:cTn id="40" fill="hold">
                            <p:stCondLst>
                              <p:cond delay="5000"/>
                            </p:stCondLst>
                            <p:childTnLst>
                              <p:par>
                                <p:cTn id="41" presetID="31" presetClass="entr" presetSubtype="0" fill="hold" grpId="0" nodeType="after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p:cTn id="43" dur="1000" fill="hold"/>
                                        <p:tgtEl>
                                          <p:spTgt spid="9">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9">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9">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9">
                                            <p:txEl>
                                              <p:pRg st="3" end="3"/>
                                            </p:txEl>
                                          </p:spTgt>
                                        </p:tgtEl>
                                      </p:cBhvr>
                                    </p:animEffect>
                                  </p:childTnLst>
                                </p:cTn>
                              </p:par>
                            </p:childTnLst>
                          </p:cTn>
                        </p:par>
                        <p:par>
                          <p:cTn id="47" fill="hold">
                            <p:stCondLst>
                              <p:cond delay="6000"/>
                            </p:stCondLst>
                            <p:childTnLst>
                              <p:par>
                                <p:cTn id="48" presetID="31" presetClass="entr" presetSubtype="0" fill="hold" grpId="0" nodeType="afterEffect">
                                  <p:stCondLst>
                                    <p:cond delay="0"/>
                                  </p:stCondLst>
                                  <p:childTnLst>
                                    <p:set>
                                      <p:cBhvr>
                                        <p:cTn id="49" dur="1" fill="hold">
                                          <p:stCondLst>
                                            <p:cond delay="0"/>
                                          </p:stCondLst>
                                        </p:cTn>
                                        <p:tgtEl>
                                          <p:spTgt spid="9">
                                            <p:txEl>
                                              <p:pRg st="4" end="4"/>
                                            </p:txEl>
                                          </p:spTgt>
                                        </p:tgtEl>
                                        <p:attrNameLst>
                                          <p:attrName>style.visibility</p:attrName>
                                        </p:attrNameLst>
                                      </p:cBhvr>
                                      <p:to>
                                        <p:strVal val="visible"/>
                                      </p:to>
                                    </p:set>
                                    <p:anim calcmode="lin" valueType="num">
                                      <p:cBhvr>
                                        <p:cTn id="50" dur="1000" fill="hold"/>
                                        <p:tgtEl>
                                          <p:spTgt spid="9">
                                            <p:txEl>
                                              <p:pRg st="4" end="4"/>
                                            </p:txEl>
                                          </p:spTgt>
                                        </p:tgtEl>
                                        <p:attrNameLst>
                                          <p:attrName>ppt_w</p:attrName>
                                        </p:attrNameLst>
                                      </p:cBhvr>
                                      <p:tavLst>
                                        <p:tav tm="0">
                                          <p:val>
                                            <p:fltVal val="0"/>
                                          </p:val>
                                        </p:tav>
                                        <p:tav tm="100000">
                                          <p:val>
                                            <p:strVal val="#ppt_w"/>
                                          </p:val>
                                        </p:tav>
                                      </p:tavLst>
                                    </p:anim>
                                    <p:anim calcmode="lin" valueType="num">
                                      <p:cBhvr>
                                        <p:cTn id="51" dur="1000" fill="hold"/>
                                        <p:tgtEl>
                                          <p:spTgt spid="9">
                                            <p:txEl>
                                              <p:pRg st="4" end="4"/>
                                            </p:txEl>
                                          </p:spTgt>
                                        </p:tgtEl>
                                        <p:attrNameLst>
                                          <p:attrName>ppt_h</p:attrName>
                                        </p:attrNameLst>
                                      </p:cBhvr>
                                      <p:tavLst>
                                        <p:tav tm="0">
                                          <p:val>
                                            <p:fltVal val="0"/>
                                          </p:val>
                                        </p:tav>
                                        <p:tav tm="100000">
                                          <p:val>
                                            <p:strVal val="#ppt_h"/>
                                          </p:val>
                                        </p:tav>
                                      </p:tavLst>
                                    </p:anim>
                                    <p:anim calcmode="lin" valueType="num">
                                      <p:cBhvr>
                                        <p:cTn id="52" dur="1000" fill="hold"/>
                                        <p:tgtEl>
                                          <p:spTgt spid="9">
                                            <p:txEl>
                                              <p:pRg st="4" end="4"/>
                                            </p:txEl>
                                          </p:spTgt>
                                        </p:tgtEl>
                                        <p:attrNameLst>
                                          <p:attrName>style.rotation</p:attrName>
                                        </p:attrNameLst>
                                      </p:cBhvr>
                                      <p:tavLst>
                                        <p:tav tm="0">
                                          <p:val>
                                            <p:fltVal val="90"/>
                                          </p:val>
                                        </p:tav>
                                        <p:tav tm="100000">
                                          <p:val>
                                            <p:fltVal val="0"/>
                                          </p:val>
                                        </p:tav>
                                      </p:tavLst>
                                    </p:anim>
                                    <p:animEffect transition="in" filter="fade">
                                      <p:cBhvr>
                                        <p:cTn id="53" dur="1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9" grpId="0" build="p"/>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25550B-CEEC-4B7E-9EB0-6A719E0E9208}"/>
              </a:ext>
            </a:extLst>
          </p:cNvPr>
          <p:cNvSpPr>
            <a:spLocks noGrp="1"/>
          </p:cNvSpPr>
          <p:nvPr>
            <p:ph type="title"/>
          </p:nvPr>
        </p:nvSpPr>
        <p:spPr/>
        <p:txBody>
          <a:bodyPr/>
          <a:lstStyle/>
          <a:p>
            <a:r>
              <a:rPr lang="en-US" dirty="0"/>
              <a:t>What is the advantage of this online portal!!</a:t>
            </a:r>
          </a:p>
        </p:txBody>
      </p:sp>
      <p:sp>
        <p:nvSpPr>
          <p:cNvPr id="6" name="Text Placeholder 5">
            <a:extLst>
              <a:ext uri="{FF2B5EF4-FFF2-40B4-BE49-F238E27FC236}">
                <a16:creationId xmlns:a16="http://schemas.microsoft.com/office/drawing/2014/main" id="{01895734-FEDC-46D2-9A8E-7552421F6A1B}"/>
              </a:ext>
            </a:extLst>
          </p:cNvPr>
          <p:cNvSpPr>
            <a:spLocks noGrp="1"/>
          </p:cNvSpPr>
          <p:nvPr>
            <p:ph type="body" idx="1"/>
          </p:nvPr>
        </p:nvSpPr>
        <p:spPr/>
        <p:txBody>
          <a:bodyPr numCol="1"/>
          <a:lstStyle/>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C00000"/>
                </a:solidFill>
              </a:rPr>
              <a:t>Existing technology</a:t>
            </a:r>
          </a:p>
        </p:txBody>
      </p:sp>
      <p:sp>
        <p:nvSpPr>
          <p:cNvPr id="7" name="Content Placeholder 6">
            <a:extLst>
              <a:ext uri="{FF2B5EF4-FFF2-40B4-BE49-F238E27FC236}">
                <a16:creationId xmlns:a16="http://schemas.microsoft.com/office/drawing/2014/main" id="{014E3939-B623-4481-97BA-D0B5BC3C3DF2}"/>
              </a:ext>
            </a:extLst>
          </p:cNvPr>
          <p:cNvSpPr>
            <a:spLocks noGrp="1"/>
          </p:cNvSpPr>
          <p:nvPr>
            <p:ph sz="half" idx="2"/>
          </p:nvPr>
        </p:nvSpPr>
        <p:spPr/>
        <p:txBody>
          <a:bodyPr>
            <a:normAutofit fontScale="77500" lnSpcReduction="20000"/>
          </a:bodyPr>
          <a:lstStyle/>
          <a:p>
            <a:pPr lvl="0"/>
            <a:r>
              <a:rPr lang="en-US" dirty="0"/>
              <a:t>The process of making the bus pass is a hectic work which is put on the shoulders of the college students.</a:t>
            </a:r>
          </a:p>
          <a:p>
            <a:pPr lvl="0"/>
            <a:r>
              <a:rPr lang="en-US" dirty="0"/>
              <a:t>They have to line up in long queues in order to make /renew their bus passes which is time consuming</a:t>
            </a:r>
          </a:p>
          <a:p>
            <a:pPr lvl="0"/>
            <a:r>
              <a:rPr lang="en-US" dirty="0"/>
              <a:t>There is a bottle neck situation, only one or two official sitting on the seat to renew or to make a new pass which even pressurizes the officer to work in a hustle which intern lead to various mistakes and even unnecessary wastage of paper and various useful resources</a:t>
            </a:r>
          </a:p>
          <a:p>
            <a:endParaRPr lang="en-US" dirty="0"/>
          </a:p>
        </p:txBody>
      </p:sp>
      <p:sp>
        <p:nvSpPr>
          <p:cNvPr id="8" name="Text Placeholder 7">
            <a:extLst>
              <a:ext uri="{FF2B5EF4-FFF2-40B4-BE49-F238E27FC236}">
                <a16:creationId xmlns:a16="http://schemas.microsoft.com/office/drawing/2014/main" id="{4FD259EB-2CCE-4012-B0E6-080AE43DAACB}"/>
              </a:ext>
            </a:extLst>
          </p:cNvPr>
          <p:cNvSpPr>
            <a:spLocks noGrp="1"/>
          </p:cNvSpPr>
          <p:nvPr>
            <p:ph type="body" sz="quarter" idx="3"/>
          </p:nvPr>
        </p:nvSpPr>
        <p:spPr/>
        <p:txBody>
          <a:bodyPr/>
          <a:lstStyle/>
          <a:p>
            <a:r>
              <a:rPr lang="en-US" dirty="0">
                <a:solidFill>
                  <a:srgbClr val="FF0000"/>
                </a:solidFill>
              </a:rPr>
              <a:t>INNOVATION Used</a:t>
            </a:r>
          </a:p>
        </p:txBody>
      </p:sp>
      <p:sp>
        <p:nvSpPr>
          <p:cNvPr id="9" name="Content Placeholder 8">
            <a:extLst>
              <a:ext uri="{FF2B5EF4-FFF2-40B4-BE49-F238E27FC236}">
                <a16:creationId xmlns:a16="http://schemas.microsoft.com/office/drawing/2014/main" id="{34A37447-1E41-46E1-8140-8F66ABED6154}"/>
              </a:ext>
            </a:extLst>
          </p:cNvPr>
          <p:cNvSpPr>
            <a:spLocks noGrp="1"/>
          </p:cNvSpPr>
          <p:nvPr>
            <p:ph sz="quarter" idx="4"/>
          </p:nvPr>
        </p:nvSpPr>
        <p:spPr/>
        <p:txBody>
          <a:bodyPr>
            <a:normAutofit fontScale="77500" lnSpcReduction="20000"/>
          </a:bodyPr>
          <a:lstStyle/>
          <a:p>
            <a:pPr lvl="0"/>
            <a:r>
              <a:rPr lang="en-US" dirty="0"/>
              <a:t>We need to establish an online bus pass making /renew system which would save students time as well as the time of officials in making that whole procedure by hand.</a:t>
            </a:r>
          </a:p>
          <a:p>
            <a:pPr lvl="0"/>
            <a:r>
              <a:rPr lang="en-US" dirty="0"/>
              <a:t>Digital, for making the new pass the system would verify the student’s credentials and issue them a new copy of bus pass, which make it more secure than the existing technology.</a:t>
            </a:r>
          </a:p>
          <a:p>
            <a:pPr lvl="0"/>
            <a:r>
              <a:rPr lang="en-US" dirty="0"/>
              <a:t>On the other hand, for renewing the pass the system would take the entries and the approvals from the concerned institutions</a:t>
            </a:r>
          </a:p>
          <a:p>
            <a:endParaRPr lang="en-US" dirty="0"/>
          </a:p>
        </p:txBody>
      </p:sp>
    </p:spTree>
    <p:extLst>
      <p:ext uri="{BB962C8B-B14F-4D97-AF65-F5344CB8AC3E}">
        <p14:creationId xmlns:p14="http://schemas.microsoft.com/office/powerpoint/2010/main" val="40084929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animEffect transition="in" filter="barn(inVertical)">
                                      <p:cBhvr>
                                        <p:cTn id="11" dur="500"/>
                                        <p:tgtEl>
                                          <p:spTgt spid="6">
                                            <p:txEl>
                                              <p:pRg st="7" end="7"/>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5" dur="500"/>
                                        <p:tgtEl>
                                          <p:spTgt spid="8">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7">
                                            <p:txEl>
                                              <p:pRg st="0" end="0"/>
                                            </p:txEl>
                                          </p:spTgt>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p:cTn id="25"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7">
                                            <p:txEl>
                                              <p:pRg st="1" end="1"/>
                                            </p:txEl>
                                          </p:spTgt>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7">
                                            <p:txEl>
                                              <p:pRg st="2" end="2"/>
                                            </p:txEl>
                                          </p:spTgt>
                                        </p:tgtEl>
                                      </p:cBhvr>
                                    </p:animEffect>
                                  </p:childTnLst>
                                </p:cTn>
                              </p:par>
                            </p:childTnLst>
                          </p:cTn>
                        </p:par>
                        <p:par>
                          <p:cTn id="34" fill="hold">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p:cTn id="3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9">
                                            <p:txEl>
                                              <p:pRg st="0" end="0"/>
                                            </p:txEl>
                                          </p:spTgt>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 calcmode="lin" valueType="num">
                                      <p:cBhvr>
                                        <p:cTn id="4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43" dur="500" fill="hold"/>
                                        <p:tgtEl>
                                          <p:spTgt spid="9">
                                            <p:txEl>
                                              <p:pRg st="1" end="1"/>
                                            </p:txEl>
                                          </p:spTgt>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anim calcmode="lin" valueType="num">
                                      <p:cBhvr>
                                        <p:cTn id="47"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48" dur="500" fill="hold"/>
                                        <p:tgtEl>
                                          <p:spTgt spid="9">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build="p"/>
      <p:bldP spid="7" grpId="0" build="p"/>
      <p:bldP spid="8" grpId="0" build="p"/>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AB33F4-021C-403F-9DFC-7A803EED14E4}"/>
              </a:ext>
            </a:extLst>
          </p:cNvPr>
          <p:cNvSpPr>
            <a:spLocks noGrp="1"/>
          </p:cNvSpPr>
          <p:nvPr>
            <p:ph type="title"/>
          </p:nvPr>
        </p:nvSpPr>
        <p:spPr/>
        <p:txBody>
          <a:bodyPr/>
          <a:lstStyle/>
          <a:p>
            <a:r>
              <a:rPr lang="en-US" dirty="0"/>
              <a:t>How the work flows in this 	</a:t>
            </a:r>
          </a:p>
        </p:txBody>
      </p:sp>
      <p:sp>
        <p:nvSpPr>
          <p:cNvPr id="7" name="Text Placeholder 6">
            <a:extLst>
              <a:ext uri="{FF2B5EF4-FFF2-40B4-BE49-F238E27FC236}">
                <a16:creationId xmlns:a16="http://schemas.microsoft.com/office/drawing/2014/main" id="{2BCC6EF3-ABEC-418E-A174-AEDCD2ECC619}"/>
              </a:ext>
            </a:extLst>
          </p:cNvPr>
          <p:cNvSpPr>
            <a:spLocks noGrp="1"/>
          </p:cNvSpPr>
          <p:nvPr>
            <p:ph type="body" sz="half" idx="2"/>
          </p:nvPr>
        </p:nvSpPr>
        <p:spPr/>
        <p:txBody>
          <a:bodyPr/>
          <a:lstStyle/>
          <a:p>
            <a:endParaRPr lang="en-US" dirty="0"/>
          </a:p>
          <a:p>
            <a:endParaRPr lang="en-US" dirty="0"/>
          </a:p>
          <a:p>
            <a:r>
              <a:rPr lang="en-US" dirty="0"/>
              <a:t>The easiest and the simplest way to generate the pass. Solving the problem of hassle free situations of making passes</a:t>
            </a:r>
          </a:p>
        </p:txBody>
      </p:sp>
      <p:pic>
        <p:nvPicPr>
          <p:cNvPr id="14" name="Picture Placeholder 13">
            <a:extLst>
              <a:ext uri="{FF2B5EF4-FFF2-40B4-BE49-F238E27FC236}">
                <a16:creationId xmlns:a16="http://schemas.microsoft.com/office/drawing/2014/main" id="{E83545F3-3B07-49DF-9ABE-7AA273E05BCF}"/>
              </a:ext>
            </a:extLst>
          </p:cNvPr>
          <p:cNvPicPr>
            <a:picLocks noGrp="1" noChangeAspect="1"/>
          </p:cNvPicPr>
          <p:nvPr>
            <p:ph type="pic" idx="1"/>
          </p:nvPr>
        </p:nvPicPr>
        <p:blipFill>
          <a:blip r:embed="rId2"/>
          <a:srcRect t="13989" b="13989"/>
          <a:stretch>
            <a:fillRect/>
          </a:stretch>
        </p:blipFill>
        <p:spPr>
          <a:xfrm>
            <a:off x="337038" y="0"/>
            <a:ext cx="5671039" cy="5206961"/>
          </a:xfrm>
        </p:spPr>
      </p:pic>
      <p:sp>
        <p:nvSpPr>
          <p:cNvPr id="15" name="Oval 14">
            <a:extLst>
              <a:ext uri="{FF2B5EF4-FFF2-40B4-BE49-F238E27FC236}">
                <a16:creationId xmlns:a16="http://schemas.microsoft.com/office/drawing/2014/main" id="{7344233F-3C43-4AE3-B0BE-0E55EE0E156B}"/>
              </a:ext>
            </a:extLst>
          </p:cNvPr>
          <p:cNvSpPr/>
          <p:nvPr/>
        </p:nvSpPr>
        <p:spPr>
          <a:xfrm>
            <a:off x="1830265" y="5512777"/>
            <a:ext cx="967154" cy="54512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D028C9-4FA1-4BEA-8017-BEC5031A33AB}"/>
              </a:ext>
            </a:extLst>
          </p:cNvPr>
          <p:cNvSpPr/>
          <p:nvPr/>
        </p:nvSpPr>
        <p:spPr>
          <a:xfrm>
            <a:off x="2113084" y="5642402"/>
            <a:ext cx="401515" cy="415498"/>
          </a:xfrm>
          <a:prstGeom prst="rect">
            <a:avLst/>
          </a:prstGeom>
          <a:noFill/>
        </p:spPr>
        <p:txBody>
          <a:bodyPr wrap="square" lIns="91440" tIns="45720" rIns="91440" bIns="45720">
            <a:spAutoFit/>
          </a:bodyPr>
          <a:lstStyle/>
          <a:p>
            <a:pPr algn="ctr"/>
            <a:r>
              <a:rPr lang="en-US" sz="1050" b="0" cap="none" spc="0" dirty="0">
                <a:ln w="0"/>
                <a:solidFill>
                  <a:schemeClr val="tx1"/>
                </a:solidFill>
                <a:effectLst>
                  <a:outerShdw blurRad="38100" dist="19050" dir="2700000" algn="tl" rotWithShape="0">
                    <a:schemeClr val="dk1">
                      <a:alpha val="40000"/>
                    </a:schemeClr>
                  </a:outerShdw>
                </a:effectLst>
              </a:rPr>
              <a:t>Exit</a:t>
            </a:r>
          </a:p>
          <a:p>
            <a:pPr algn="ctr"/>
            <a:endParaRPr lang="en-US" sz="1050" b="0" cap="none" spc="0" dirty="0">
              <a:ln w="0"/>
              <a:solidFill>
                <a:schemeClr val="tx1"/>
              </a:solidFill>
              <a:effectLst>
                <a:outerShdw blurRad="38100" dist="19050" dir="2700000" algn="tl" rotWithShape="0">
                  <a:schemeClr val="dk1">
                    <a:alpha val="40000"/>
                  </a:schemeClr>
                </a:outerShdw>
              </a:effectLst>
            </a:endParaRPr>
          </a:p>
        </p:txBody>
      </p:sp>
      <p:cxnSp>
        <p:nvCxnSpPr>
          <p:cNvPr id="20" name="Straight Connector 19">
            <a:extLst>
              <a:ext uri="{FF2B5EF4-FFF2-40B4-BE49-F238E27FC236}">
                <a16:creationId xmlns:a16="http://schemas.microsoft.com/office/drawing/2014/main" id="{259AA977-D908-412C-8A72-3898EDED5F7C}"/>
              </a:ext>
            </a:extLst>
          </p:cNvPr>
          <p:cNvCxnSpPr>
            <a:cxnSpLocks/>
          </p:cNvCxnSpPr>
          <p:nvPr/>
        </p:nvCxnSpPr>
        <p:spPr>
          <a:xfrm>
            <a:off x="2313840" y="5183678"/>
            <a:ext cx="1" cy="305816"/>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924782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wipe(down)">
                                      <p:cBhvr>
                                        <p:cTn id="14" dur="580">
                                          <p:stCondLst>
                                            <p:cond delay="0"/>
                                          </p:stCondLst>
                                        </p:cTn>
                                        <p:tgtEl>
                                          <p:spTgt spid="7">
                                            <p:txEl>
                                              <p:pRg st="2" end="2"/>
                                            </p:txEl>
                                          </p:spTgt>
                                        </p:tgtEl>
                                      </p:cBhvr>
                                    </p:animEffect>
                                    <p:anim calcmode="lin" valueType="num">
                                      <p:cBhvr>
                                        <p:cTn id="15" dur="1822" tmFilter="0,0; 0.14,0.36; 0.43,0.73; 0.71,0.91; 1.0,1.0">
                                          <p:stCondLst>
                                            <p:cond delay="0"/>
                                          </p:stCondLst>
                                        </p:cTn>
                                        <p:tgtEl>
                                          <p:spTgt spid="7">
                                            <p:txEl>
                                              <p:pRg st="2" end="2"/>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xEl>
                                              <p:pRg st="2" end="2"/>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xEl>
                                              <p:pRg st="2" end="2"/>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xEl>
                                              <p:pRg st="2" end="2"/>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xEl>
                                              <p:pRg st="2" end="2"/>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xEl>
                                              <p:pRg st="2" end="2"/>
                                            </p:txEl>
                                          </p:spTgt>
                                        </p:tgtEl>
                                      </p:cBhvr>
                                      <p:to x="100000" y="60000"/>
                                    </p:animScale>
                                    <p:animScale>
                                      <p:cBhvr>
                                        <p:cTn id="21" dur="166" decel="50000">
                                          <p:stCondLst>
                                            <p:cond delay="676"/>
                                          </p:stCondLst>
                                        </p:cTn>
                                        <p:tgtEl>
                                          <p:spTgt spid="7">
                                            <p:txEl>
                                              <p:pRg st="2" end="2"/>
                                            </p:txEl>
                                          </p:spTgt>
                                        </p:tgtEl>
                                      </p:cBhvr>
                                      <p:to x="100000" y="100000"/>
                                    </p:animScale>
                                    <p:animScale>
                                      <p:cBhvr>
                                        <p:cTn id="22" dur="26">
                                          <p:stCondLst>
                                            <p:cond delay="1312"/>
                                          </p:stCondLst>
                                        </p:cTn>
                                        <p:tgtEl>
                                          <p:spTgt spid="7">
                                            <p:txEl>
                                              <p:pRg st="2" end="2"/>
                                            </p:txEl>
                                          </p:spTgt>
                                        </p:tgtEl>
                                      </p:cBhvr>
                                      <p:to x="100000" y="80000"/>
                                    </p:animScale>
                                    <p:animScale>
                                      <p:cBhvr>
                                        <p:cTn id="23" dur="166" decel="50000">
                                          <p:stCondLst>
                                            <p:cond delay="1338"/>
                                          </p:stCondLst>
                                        </p:cTn>
                                        <p:tgtEl>
                                          <p:spTgt spid="7">
                                            <p:txEl>
                                              <p:pRg st="2" end="2"/>
                                            </p:txEl>
                                          </p:spTgt>
                                        </p:tgtEl>
                                      </p:cBhvr>
                                      <p:to x="100000" y="100000"/>
                                    </p:animScale>
                                    <p:animScale>
                                      <p:cBhvr>
                                        <p:cTn id="24" dur="26">
                                          <p:stCondLst>
                                            <p:cond delay="1642"/>
                                          </p:stCondLst>
                                        </p:cTn>
                                        <p:tgtEl>
                                          <p:spTgt spid="7">
                                            <p:txEl>
                                              <p:pRg st="2" end="2"/>
                                            </p:txEl>
                                          </p:spTgt>
                                        </p:tgtEl>
                                      </p:cBhvr>
                                      <p:to x="100000" y="90000"/>
                                    </p:animScale>
                                    <p:animScale>
                                      <p:cBhvr>
                                        <p:cTn id="25" dur="166" decel="50000">
                                          <p:stCondLst>
                                            <p:cond delay="1668"/>
                                          </p:stCondLst>
                                        </p:cTn>
                                        <p:tgtEl>
                                          <p:spTgt spid="7">
                                            <p:txEl>
                                              <p:pRg st="2" end="2"/>
                                            </p:txEl>
                                          </p:spTgt>
                                        </p:tgtEl>
                                      </p:cBhvr>
                                      <p:to x="100000" y="100000"/>
                                    </p:animScale>
                                    <p:animScale>
                                      <p:cBhvr>
                                        <p:cTn id="26" dur="26">
                                          <p:stCondLst>
                                            <p:cond delay="1808"/>
                                          </p:stCondLst>
                                        </p:cTn>
                                        <p:tgtEl>
                                          <p:spTgt spid="7">
                                            <p:txEl>
                                              <p:pRg st="2" end="2"/>
                                            </p:txEl>
                                          </p:spTgt>
                                        </p:tgtEl>
                                      </p:cBhvr>
                                      <p:to x="100000" y="95000"/>
                                    </p:animScale>
                                    <p:animScale>
                                      <p:cBhvr>
                                        <p:cTn id="27" dur="166" decel="50000">
                                          <p:stCondLst>
                                            <p:cond delay="1834"/>
                                          </p:stCondLst>
                                        </p:cTn>
                                        <p:tgtEl>
                                          <p:spTgt spid="7">
                                            <p:txEl>
                                              <p:pRg st="2" end="2"/>
                                            </p:txEl>
                                          </p:spTgt>
                                        </p:tgtEl>
                                      </p:cBhvr>
                                      <p:to x="100000" y="100000"/>
                                    </p:animScale>
                                  </p:childTnLst>
                                </p:cTn>
                              </p:par>
                            </p:childTnLst>
                          </p:cTn>
                        </p:par>
                        <p:par>
                          <p:cTn id="28" fill="hold">
                            <p:stCondLst>
                              <p:cond delay="3000"/>
                            </p:stCondLst>
                            <p:childTnLst>
                              <p:par>
                                <p:cTn id="29" presetID="21"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heel(1)">
                                      <p:cBhvr>
                                        <p:cTn id="31" dur="2000"/>
                                        <p:tgtEl>
                                          <p:spTgt spid="14"/>
                                        </p:tgtEl>
                                      </p:cBhvr>
                                    </p:animEffect>
                                  </p:childTnLst>
                                </p:cTn>
                              </p:par>
                            </p:childTnLst>
                          </p:cTn>
                        </p:par>
                        <p:par>
                          <p:cTn id="32" fill="hold">
                            <p:stCondLst>
                              <p:cond delay="5000"/>
                            </p:stCondLst>
                            <p:childTnLst>
                              <p:par>
                                <p:cTn id="33" presetID="42"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par>
                          <p:cTn id="38" fill="hold">
                            <p:stCondLst>
                              <p:cond delay="6000"/>
                            </p:stCondLst>
                            <p:childTnLst>
                              <p:par>
                                <p:cTn id="39" presetID="21" presetClass="entr" presetSubtype="1"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heel(1)">
                                      <p:cBhvr>
                                        <p:cTn id="41" dur="2000"/>
                                        <p:tgtEl>
                                          <p:spTgt spid="15"/>
                                        </p:tgtEl>
                                      </p:cBhvr>
                                    </p:animEffect>
                                  </p:childTnLst>
                                </p:cTn>
                              </p:par>
                            </p:childTnLst>
                          </p:cTn>
                        </p:par>
                        <p:par>
                          <p:cTn id="42" fill="hold">
                            <p:stCondLst>
                              <p:cond delay="8000"/>
                            </p:stCondLst>
                            <p:childTnLst>
                              <p:par>
                                <p:cTn id="43" presetID="22" presetClass="entr" presetSubtype="4"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D713D6E-7825-4F4A-BBCE-EF337D781BCD}"/>
              </a:ext>
            </a:extLst>
          </p:cNvPr>
          <p:cNvSpPr>
            <a:spLocks noGrp="1"/>
          </p:cNvSpPr>
          <p:nvPr>
            <p:ph type="title"/>
          </p:nvPr>
        </p:nvSpPr>
        <p:spPr>
          <a:xfrm>
            <a:off x="1251678" y="382385"/>
            <a:ext cx="10178322" cy="1492132"/>
          </a:xfrm>
        </p:spPr>
        <p:txBody>
          <a:bodyPr/>
          <a:lstStyle/>
          <a:p>
            <a:r>
              <a:rPr lang="en-US" dirty="0"/>
              <a:t>The question arises is it cheaper? </a:t>
            </a:r>
          </a:p>
        </p:txBody>
      </p:sp>
      <p:graphicFrame>
        <p:nvGraphicFramePr>
          <p:cNvPr id="10" name="Content Placeholder 9">
            <a:extLst>
              <a:ext uri="{FF2B5EF4-FFF2-40B4-BE49-F238E27FC236}">
                <a16:creationId xmlns:a16="http://schemas.microsoft.com/office/drawing/2014/main" id="{4833849C-FABB-4266-94AC-FED25F9C5FF7}"/>
              </a:ext>
            </a:extLst>
          </p:cNvPr>
          <p:cNvGraphicFramePr>
            <a:graphicFrameLocks noGrp="1"/>
          </p:cNvGraphicFramePr>
          <p:nvPr>
            <p:ph idx="1"/>
            <p:extLst>
              <p:ext uri="{D42A27DB-BD31-4B8C-83A1-F6EECF244321}">
                <p14:modId xmlns:p14="http://schemas.microsoft.com/office/powerpoint/2010/main" val="1288599482"/>
              </p:ext>
            </p:extLst>
          </p:nvPr>
        </p:nvGraphicFramePr>
        <p:xfrm>
          <a:off x="1339576" y="3024554"/>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AutoShape 2" descr="Image result for thinking animation">
            <a:extLst>
              <a:ext uri="{FF2B5EF4-FFF2-40B4-BE49-F238E27FC236}">
                <a16:creationId xmlns:a16="http://schemas.microsoft.com/office/drawing/2014/main" id="{BEDE0B70-EE5F-466B-A727-16B844C770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Image result for thinking animation">
            <a:extLst>
              <a:ext uri="{FF2B5EF4-FFF2-40B4-BE49-F238E27FC236}">
                <a16:creationId xmlns:a16="http://schemas.microsoft.com/office/drawing/2014/main" id="{2BDE4426-6B31-4120-935F-415DB4DFE2C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Image result for thinking animation">
            <a:extLst>
              <a:ext uri="{FF2B5EF4-FFF2-40B4-BE49-F238E27FC236}">
                <a16:creationId xmlns:a16="http://schemas.microsoft.com/office/drawing/2014/main" id="{8165553F-6483-4B80-99FF-A0C37733BF13}"/>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8" descr="Image result for thinking animation">
            <a:extLst>
              <a:ext uri="{FF2B5EF4-FFF2-40B4-BE49-F238E27FC236}">
                <a16:creationId xmlns:a16="http://schemas.microsoft.com/office/drawing/2014/main" id="{B0A68766-C4CF-4E5D-88D5-97FE79B2662E}"/>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4" name="Picture 12" descr="Image result for thinking animation">
            <a:extLst>
              <a:ext uri="{FF2B5EF4-FFF2-40B4-BE49-F238E27FC236}">
                <a16:creationId xmlns:a16="http://schemas.microsoft.com/office/drawing/2014/main" id="{2B50D747-DF8F-4EB1-97C1-637CBAD8DB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1421423"/>
            <a:ext cx="1524545" cy="152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0168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3084"/>
                                        </p:tgtEl>
                                        <p:attrNameLst>
                                          <p:attrName>style.visibility</p:attrName>
                                        </p:attrNameLst>
                                      </p:cBhvr>
                                      <p:to>
                                        <p:strVal val="visible"/>
                                      </p:to>
                                    </p:set>
                                    <p:anim calcmode="lin" valueType="num">
                                      <p:cBhvr>
                                        <p:cTn id="11" dur="500" fill="hold"/>
                                        <p:tgtEl>
                                          <p:spTgt spid="3084"/>
                                        </p:tgtEl>
                                        <p:attrNameLst>
                                          <p:attrName>ppt_w</p:attrName>
                                        </p:attrNameLst>
                                      </p:cBhvr>
                                      <p:tavLst>
                                        <p:tav tm="0">
                                          <p:val>
                                            <p:fltVal val="0"/>
                                          </p:val>
                                        </p:tav>
                                        <p:tav tm="100000">
                                          <p:val>
                                            <p:strVal val="#ppt_w"/>
                                          </p:val>
                                        </p:tav>
                                      </p:tavLst>
                                    </p:anim>
                                    <p:anim calcmode="lin" valueType="num">
                                      <p:cBhvr>
                                        <p:cTn id="12" dur="500" fill="hold"/>
                                        <p:tgtEl>
                                          <p:spTgt spid="3084"/>
                                        </p:tgtEl>
                                        <p:attrNameLst>
                                          <p:attrName>ppt_h</p:attrName>
                                        </p:attrNameLst>
                                      </p:cBhvr>
                                      <p:tavLst>
                                        <p:tav tm="0">
                                          <p:val>
                                            <p:fltVal val="0"/>
                                          </p:val>
                                        </p:tav>
                                        <p:tav tm="100000">
                                          <p:val>
                                            <p:strVal val="#ppt_h"/>
                                          </p:val>
                                        </p:tav>
                                      </p:tavLst>
                                    </p:anim>
                                    <p:animEffect transition="in" filter="fade">
                                      <p:cBhvr>
                                        <p:cTn id="13" dur="500"/>
                                        <p:tgtEl>
                                          <p:spTgt spid="3084"/>
                                        </p:tgtEl>
                                      </p:cBhvr>
                                    </p:animEffect>
                                  </p:childTnLst>
                                </p:cTn>
                              </p:par>
                            </p:childTnLst>
                          </p:cTn>
                        </p:par>
                        <p:par>
                          <p:cTn id="14" fill="hold">
                            <p:stCondLst>
                              <p:cond delay="2500"/>
                            </p:stCondLst>
                            <p:childTnLst>
                              <p:par>
                                <p:cTn id="15" presetID="21"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B1AA-6218-4E38-9EC2-CB308EA7948F}"/>
              </a:ext>
            </a:extLst>
          </p:cNvPr>
          <p:cNvSpPr>
            <a:spLocks noGrp="1"/>
          </p:cNvSpPr>
          <p:nvPr>
            <p:ph type="title"/>
          </p:nvPr>
        </p:nvSpPr>
        <p:spPr/>
        <p:txBody>
          <a:bodyPr/>
          <a:lstStyle/>
          <a:p>
            <a:pPr algn="ctr"/>
            <a:r>
              <a:rPr lang="en-US" dirty="0"/>
              <a:t>Key aspects!!</a:t>
            </a:r>
          </a:p>
        </p:txBody>
      </p:sp>
      <p:graphicFrame>
        <p:nvGraphicFramePr>
          <p:cNvPr id="4" name="Content Placeholder 3">
            <a:extLst>
              <a:ext uri="{FF2B5EF4-FFF2-40B4-BE49-F238E27FC236}">
                <a16:creationId xmlns:a16="http://schemas.microsoft.com/office/drawing/2014/main" id="{9F61688C-73E8-4D4D-98A5-EAEC888683FC}"/>
              </a:ext>
            </a:extLst>
          </p:cNvPr>
          <p:cNvGraphicFramePr>
            <a:graphicFrameLocks noGrp="1"/>
          </p:cNvGraphicFramePr>
          <p:nvPr>
            <p:ph idx="1"/>
            <p:extLst>
              <p:ext uri="{D42A27DB-BD31-4B8C-83A1-F6EECF244321}">
                <p14:modId xmlns:p14="http://schemas.microsoft.com/office/powerpoint/2010/main" val="353109630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74916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2000" fill="hold"/>
                                        <p:tgtEl>
                                          <p:spTgt spid="4"/>
                                        </p:tgtEl>
                                        <p:attrNameLst>
                                          <p:attrName>ppt_w</p:attrName>
                                        </p:attrNameLst>
                                      </p:cBhvr>
                                      <p:tavLst>
                                        <p:tav tm="0">
                                          <p:val>
                                            <p:fltVal val="0"/>
                                          </p:val>
                                        </p:tav>
                                        <p:tav tm="100000">
                                          <p:val>
                                            <p:strVal val="#ppt_w"/>
                                          </p:val>
                                        </p:tav>
                                      </p:tavLst>
                                    </p:anim>
                                    <p:anim calcmode="lin" valueType="num">
                                      <p:cBhvr>
                                        <p:cTn id="12" dur="2000" fill="hold"/>
                                        <p:tgtEl>
                                          <p:spTgt spid="4"/>
                                        </p:tgtEl>
                                        <p:attrNameLst>
                                          <p:attrName>ppt_h</p:attrName>
                                        </p:attrNameLst>
                                      </p:cBhvr>
                                      <p:tavLst>
                                        <p:tav tm="0">
                                          <p:val>
                                            <p:fltVal val="0"/>
                                          </p:val>
                                        </p:tav>
                                        <p:tav tm="100000">
                                          <p:val>
                                            <p:strVal val="#ppt_h"/>
                                          </p:val>
                                        </p:tav>
                                      </p:tavLst>
                                    </p:anim>
                                    <p:anim calcmode="lin" valueType="num">
                                      <p:cBhvr>
                                        <p:cTn id="13" dur="2000" fill="hold"/>
                                        <p:tgtEl>
                                          <p:spTgt spid="4"/>
                                        </p:tgtEl>
                                        <p:attrNameLst>
                                          <p:attrName>style.rotation</p:attrName>
                                        </p:attrNameLst>
                                      </p:cBhvr>
                                      <p:tavLst>
                                        <p:tav tm="0">
                                          <p:val>
                                            <p:fltVal val="90"/>
                                          </p:val>
                                        </p:tav>
                                        <p:tav tm="100000">
                                          <p:val>
                                            <p:fltVal val="0"/>
                                          </p:val>
                                        </p:tav>
                                      </p:tavLst>
                                    </p:anim>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D8A65B-5DFF-4E19-AC7E-1DC99E51EDBC}"/>
              </a:ext>
            </a:extLst>
          </p:cNvPr>
          <p:cNvSpPr>
            <a:spLocks noGrp="1"/>
          </p:cNvSpPr>
          <p:nvPr>
            <p:ph type="ctrTitle"/>
          </p:nvPr>
        </p:nvSpPr>
        <p:spPr/>
        <p:txBody>
          <a:bodyPr/>
          <a:lstStyle/>
          <a:p>
            <a:r>
              <a:rPr lang="en-US" dirty="0"/>
              <a:t>Thankyou!!</a:t>
            </a:r>
          </a:p>
        </p:txBody>
      </p:sp>
    </p:spTree>
    <p:extLst>
      <p:ext uri="{BB962C8B-B14F-4D97-AF65-F5344CB8AC3E}">
        <p14:creationId xmlns:p14="http://schemas.microsoft.com/office/powerpoint/2010/main" val="370473225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3600E-A2BF-48AD-867B-D995AAED1711}"/>
              </a:ext>
            </a:extLst>
          </p:cNvPr>
          <p:cNvSpPr>
            <a:spLocks noGrp="1"/>
          </p:cNvSpPr>
          <p:nvPr>
            <p:ph type="title"/>
          </p:nvPr>
        </p:nvSpPr>
        <p:spPr>
          <a:xfrm>
            <a:off x="2250831" y="263770"/>
            <a:ext cx="9179169" cy="4874746"/>
          </a:xfrm>
        </p:spPr>
        <p:txBody>
          <a:bodyPr>
            <a:normAutofit/>
          </a:bodyPr>
          <a:lstStyle/>
          <a:p>
            <a:r>
              <a:rPr lang="en-US" sz="5400" dirty="0"/>
              <a:t>	Author:</a:t>
            </a:r>
            <a:br>
              <a:rPr lang="en-US" sz="5400" dirty="0"/>
            </a:br>
            <a:br>
              <a:rPr lang="en-US" sz="5400" dirty="0"/>
            </a:br>
            <a:r>
              <a:rPr lang="en-US" sz="5400" dirty="0"/>
              <a:t> 	</a:t>
            </a:r>
            <a:r>
              <a:rPr lang="en-US" sz="5400" dirty="0" err="1"/>
              <a:t>kamaalpreet</a:t>
            </a:r>
            <a:r>
              <a:rPr lang="en-US" sz="5400" dirty="0"/>
              <a:t> 	</a:t>
            </a:r>
            <a:r>
              <a:rPr lang="en-US" sz="5400" dirty="0" err="1"/>
              <a:t>singh</a:t>
            </a:r>
            <a:br>
              <a:rPr lang="en-US" sz="5400" dirty="0"/>
            </a:br>
            <a:br>
              <a:rPr lang="en-US" sz="5400" dirty="0"/>
            </a:br>
            <a:br>
              <a:rPr lang="en-US" sz="5400" dirty="0"/>
            </a:br>
            <a:endParaRPr lang="en-US" sz="5400" dirty="0"/>
          </a:p>
        </p:txBody>
      </p:sp>
      <p:sp>
        <p:nvSpPr>
          <p:cNvPr id="5" name="Text Placeholder 4">
            <a:extLst>
              <a:ext uri="{FF2B5EF4-FFF2-40B4-BE49-F238E27FC236}">
                <a16:creationId xmlns:a16="http://schemas.microsoft.com/office/drawing/2014/main" id="{B026B3FE-63F7-4600-99D8-4DE9CCDC1914}"/>
              </a:ext>
            </a:extLst>
          </p:cNvPr>
          <p:cNvSpPr>
            <a:spLocks noGrp="1"/>
          </p:cNvSpPr>
          <p:nvPr>
            <p:ph type="body" idx="1"/>
          </p:nvPr>
        </p:nvSpPr>
        <p:spPr/>
        <p:txBody>
          <a:bodyPr>
            <a:normAutofit fontScale="92500" lnSpcReduction="10000"/>
          </a:bodyPr>
          <a:lstStyle/>
          <a:p>
            <a:r>
              <a:rPr lang="en-US" dirty="0"/>
              <a:t>Collage: Chandigarh group of collages collage of engineering, Landran, Mohali, Punjab </a:t>
            </a:r>
          </a:p>
        </p:txBody>
      </p:sp>
    </p:spTree>
    <p:extLst>
      <p:ext uri="{BB962C8B-B14F-4D97-AF65-F5344CB8AC3E}">
        <p14:creationId xmlns:p14="http://schemas.microsoft.com/office/powerpoint/2010/main" val="252829760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75</TotalTime>
  <Words>598</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Impact</vt:lpstr>
      <vt:lpstr>Badge</vt:lpstr>
      <vt:lpstr>Online bus pass generator</vt:lpstr>
      <vt:lpstr>What make this idea a realistic word? </vt:lpstr>
      <vt:lpstr>Key points!!</vt:lpstr>
      <vt:lpstr>What is the advantage of this online portal!!</vt:lpstr>
      <vt:lpstr>How the work flows in this  </vt:lpstr>
      <vt:lpstr>The question arises is it cheaper? </vt:lpstr>
      <vt:lpstr>Key aspects!!</vt:lpstr>
      <vt:lpstr>Thankyou!!</vt:lpstr>
      <vt:lpstr> Author:    kamaalpreet  singh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pass generator</dc:title>
  <dc:creator>KP singh</dc:creator>
  <cp:lastModifiedBy>KP singh</cp:lastModifiedBy>
  <cp:revision>9</cp:revision>
  <dcterms:created xsi:type="dcterms:W3CDTF">2018-10-06T12:39:02Z</dcterms:created>
  <dcterms:modified xsi:type="dcterms:W3CDTF">2018-10-06T13:54:56Z</dcterms:modified>
</cp:coreProperties>
</file>